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9.xml" ContentType="application/vnd.openxmlformats-officedocument.presentationml.tags+xml"/>
  <Override PartName="/ppt/notesSlides/notesSlide2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notesMasterIdLst>
    <p:notesMasterId r:id="rId25"/>
  </p:notesMasterIdLst>
  <p:sldIdLst>
    <p:sldId id="256" r:id="rId2"/>
    <p:sldId id="290" r:id="rId3"/>
    <p:sldId id="309" r:id="rId4"/>
    <p:sldId id="311" r:id="rId5"/>
    <p:sldId id="312" r:id="rId6"/>
    <p:sldId id="303" r:id="rId7"/>
    <p:sldId id="304" r:id="rId8"/>
    <p:sldId id="316" r:id="rId9"/>
    <p:sldId id="263" r:id="rId10"/>
    <p:sldId id="317" r:id="rId11"/>
    <p:sldId id="267" r:id="rId12"/>
    <p:sldId id="275" r:id="rId13"/>
    <p:sldId id="318" r:id="rId14"/>
    <p:sldId id="315" r:id="rId15"/>
    <p:sldId id="270" r:id="rId16"/>
    <p:sldId id="323" r:id="rId17"/>
    <p:sldId id="272" r:id="rId18"/>
    <p:sldId id="324" r:id="rId19"/>
    <p:sldId id="291" r:id="rId20"/>
    <p:sldId id="319" r:id="rId21"/>
    <p:sldId id="321" r:id="rId22"/>
    <p:sldId id="322" r:id="rId23"/>
    <p:sldId id="32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OSR15-Measuring" id="{65A75498-E076-4381-A768-7FC883209785}">
          <p14:sldIdLst>
            <p14:sldId id="256"/>
            <p14:sldId id="290"/>
            <p14:sldId id="309"/>
            <p14:sldId id="311"/>
            <p14:sldId id="312"/>
            <p14:sldId id="303"/>
            <p14:sldId id="304"/>
            <p14:sldId id="316"/>
            <p14:sldId id="263"/>
            <p14:sldId id="317"/>
            <p14:sldId id="267"/>
            <p14:sldId id="275"/>
            <p14:sldId id="318"/>
            <p14:sldId id="315"/>
            <p14:sldId id="270"/>
            <p14:sldId id="323"/>
            <p14:sldId id="272"/>
            <p14:sldId id="324"/>
            <p14:sldId id="291"/>
            <p14:sldId id="319"/>
            <p14:sldId id="321"/>
            <p14:sldId id="322"/>
            <p14:sldId id="320"/>
          </p14:sldIdLst>
        </p14:section>
      </p14:sectionLst>
    </p:ex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urav Das" initials="S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15" autoAdjust="0"/>
    <p:restoredTop sz="75152" autoAdjust="0"/>
  </p:normalViewPr>
  <p:slideViewPr>
    <p:cSldViewPr snapToGrid="0">
      <p:cViewPr>
        <p:scale>
          <a:sx n="60" d="100"/>
          <a:sy n="60" d="100"/>
        </p:scale>
        <p:origin x="-1164" y="-114"/>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186"/>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Sourav\Desktop\740\fig4\fig4a.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C:\Users\Sourav\Downloads\fig9%2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ourav\Desktop\740\Intel_inbound\Intel_inbound\intel_inbound.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ourav\Desktop\740\Intel_inbound\Intel_inbound\intel_inbound.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Sourav\Desktop\740\fig4\fig4c.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Sourav\Downloads\fig5a.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Sourav\Downloads\fig5c.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Sourav\Desktop\RA\Excels\2prio.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C:\Users\Sourav\Desktop\RA\Excels\2prio.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C:\Users\Sourav\Downloads\fig6.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C:\Users\Sourav\Downloads\fig6.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C:\Users\Sourav\Downloads\fig9%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effectLst/>
              </a:rPr>
              <a:t>(a) Burst size 100, same priority</a:t>
            </a:r>
            <a:endParaRPr lang="en-US" sz="1100">
              <a:effectLst/>
            </a:endParaRPr>
          </a:p>
        </c:rich>
      </c:tx>
      <c:layout>
        <c:manualLayout>
          <c:xMode val="edge"/>
          <c:yMode val="edge"/>
          <c:x val="0.23150163475188687"/>
          <c:y val="0.88749210490698827"/>
        </c:manualLayout>
      </c:layout>
      <c:overlay val="0"/>
      <c:spPr>
        <a:noFill/>
        <a:ln>
          <a:noFill/>
        </a:ln>
        <a:effectLst/>
      </c:spPr>
    </c:title>
    <c:autoTitleDeleted val="0"/>
    <c:plotArea>
      <c:layout>
        <c:manualLayout>
          <c:layoutTarget val="inner"/>
          <c:xMode val="edge"/>
          <c:yMode val="edge"/>
          <c:x val="0.15626060990576321"/>
          <c:y val="4.0400000000000019E-2"/>
          <c:w val="0.78307265320520214"/>
          <c:h val="0.65850039354947953"/>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yVal>
            <c:numRef>
              <c:f>Sheet1!$J$1:$J$100</c:f>
              <c:numCache>
                <c:formatCode>General</c:formatCode>
                <c:ptCount val="100"/>
                <c:pt idx="0">
                  <c:v>16.320965000000001</c:v>
                </c:pt>
                <c:pt idx="1">
                  <c:v>4.3659410000000003</c:v>
                </c:pt>
                <c:pt idx="2">
                  <c:v>3.1790889999999998</c:v>
                </c:pt>
                <c:pt idx="3">
                  <c:v>5.0099429999999998</c:v>
                </c:pt>
                <c:pt idx="4">
                  <c:v>4.8010890000000002</c:v>
                </c:pt>
                <c:pt idx="5">
                  <c:v>1.8299510000000001</c:v>
                </c:pt>
                <c:pt idx="6">
                  <c:v>2.041922</c:v>
                </c:pt>
                <c:pt idx="7">
                  <c:v>2.0589970000000002</c:v>
                </c:pt>
                <c:pt idx="8">
                  <c:v>2.0629960000000001</c:v>
                </c:pt>
                <c:pt idx="9">
                  <c:v>2.0901890000000001</c:v>
                </c:pt>
                <c:pt idx="10">
                  <c:v>2.4099029999999999</c:v>
                </c:pt>
                <c:pt idx="11">
                  <c:v>3.1879499999999998</c:v>
                </c:pt>
                <c:pt idx="12">
                  <c:v>0.89014300000000002</c:v>
                </c:pt>
                <c:pt idx="13">
                  <c:v>2.0409030000000001</c:v>
                </c:pt>
                <c:pt idx="14">
                  <c:v>2.0110960000000002</c:v>
                </c:pt>
                <c:pt idx="15">
                  <c:v>2.0009830000000002</c:v>
                </c:pt>
                <c:pt idx="16">
                  <c:v>2.0759500000000002</c:v>
                </c:pt>
                <c:pt idx="17">
                  <c:v>1.978904</c:v>
                </c:pt>
                <c:pt idx="18">
                  <c:v>2.2941419999999999</c:v>
                </c:pt>
                <c:pt idx="19">
                  <c:v>1.9828570000000001</c:v>
                </c:pt>
                <c:pt idx="20">
                  <c:v>2.378142</c:v>
                </c:pt>
                <c:pt idx="21">
                  <c:v>2.9759039999999999</c:v>
                </c:pt>
                <c:pt idx="22">
                  <c:v>1.0669299999999999</c:v>
                </c:pt>
                <c:pt idx="23">
                  <c:v>3.1171880000000001</c:v>
                </c:pt>
                <c:pt idx="24">
                  <c:v>2.1229040000000001</c:v>
                </c:pt>
                <c:pt idx="25">
                  <c:v>0.88090400000000002</c:v>
                </c:pt>
                <c:pt idx="26">
                  <c:v>2.2700749999999998</c:v>
                </c:pt>
                <c:pt idx="27">
                  <c:v>1.9461219999999999</c:v>
                </c:pt>
                <c:pt idx="28">
                  <c:v>2.0179960000000001</c:v>
                </c:pt>
                <c:pt idx="29">
                  <c:v>2.0559509999999999</c:v>
                </c:pt>
                <c:pt idx="30">
                  <c:v>3.3829030000000002</c:v>
                </c:pt>
                <c:pt idx="31">
                  <c:v>1.1471420000000001</c:v>
                </c:pt>
                <c:pt idx="32">
                  <c:v>1.978858</c:v>
                </c:pt>
                <c:pt idx="33">
                  <c:v>2.1221420000000002</c:v>
                </c:pt>
                <c:pt idx="34">
                  <c:v>1.9939039999999999</c:v>
                </c:pt>
                <c:pt idx="35">
                  <c:v>2.985903</c:v>
                </c:pt>
                <c:pt idx="36">
                  <c:v>6.7201430000000002</c:v>
                </c:pt>
                <c:pt idx="37">
                  <c:v>1.981857</c:v>
                </c:pt>
                <c:pt idx="38">
                  <c:v>5.0440959999999997</c:v>
                </c:pt>
                <c:pt idx="39">
                  <c:v>4.3100490000000002</c:v>
                </c:pt>
                <c:pt idx="40">
                  <c:v>5.5759040000000004</c:v>
                </c:pt>
                <c:pt idx="41">
                  <c:v>4.8011419999999996</c:v>
                </c:pt>
                <c:pt idx="42">
                  <c:v>4.7599499999999999</c:v>
                </c:pt>
                <c:pt idx="43">
                  <c:v>2.0520960000000001</c:v>
                </c:pt>
                <c:pt idx="44">
                  <c:v>6.5128570000000003</c:v>
                </c:pt>
                <c:pt idx="45">
                  <c:v>5.4441430000000004</c:v>
                </c:pt>
                <c:pt idx="46">
                  <c:v>3.9279030000000001</c:v>
                </c:pt>
                <c:pt idx="47">
                  <c:v>3.1360960000000002</c:v>
                </c:pt>
                <c:pt idx="48">
                  <c:v>0.99390400000000001</c:v>
                </c:pt>
                <c:pt idx="49">
                  <c:v>2.12595</c:v>
                </c:pt>
                <c:pt idx="50">
                  <c:v>2.6149429999999998</c:v>
                </c:pt>
                <c:pt idx="51">
                  <c:v>3.1029969999999998</c:v>
                </c:pt>
                <c:pt idx="52">
                  <c:v>1.0421860000000001</c:v>
                </c:pt>
                <c:pt idx="53">
                  <c:v>2.03295</c:v>
                </c:pt>
                <c:pt idx="54">
                  <c:v>3.1609039999999999</c:v>
                </c:pt>
                <c:pt idx="55">
                  <c:v>0.91714200000000001</c:v>
                </c:pt>
                <c:pt idx="56">
                  <c:v>3.319903</c:v>
                </c:pt>
                <c:pt idx="57">
                  <c:v>2.0099040000000001</c:v>
                </c:pt>
                <c:pt idx="58">
                  <c:v>0.97214199999999995</c:v>
                </c:pt>
                <c:pt idx="59">
                  <c:v>2.0709040000000001</c:v>
                </c:pt>
                <c:pt idx="60">
                  <c:v>2.5710959999999998</c:v>
                </c:pt>
                <c:pt idx="61">
                  <c:v>3.297857</c:v>
                </c:pt>
                <c:pt idx="62">
                  <c:v>0.764096</c:v>
                </c:pt>
                <c:pt idx="63">
                  <c:v>3.0890960000000001</c:v>
                </c:pt>
                <c:pt idx="64">
                  <c:v>1.930857</c:v>
                </c:pt>
                <c:pt idx="65">
                  <c:v>2.1630959999999999</c:v>
                </c:pt>
                <c:pt idx="66">
                  <c:v>1.0318579999999999</c:v>
                </c:pt>
                <c:pt idx="67">
                  <c:v>3.0721419999999999</c:v>
                </c:pt>
                <c:pt idx="68">
                  <c:v>1.0628569999999999</c:v>
                </c:pt>
                <c:pt idx="69">
                  <c:v>3.0280960000000001</c:v>
                </c:pt>
                <c:pt idx="70">
                  <c:v>2.5390959999999998</c:v>
                </c:pt>
                <c:pt idx="71">
                  <c:v>1.023903</c:v>
                </c:pt>
                <c:pt idx="72">
                  <c:v>3.3540960000000002</c:v>
                </c:pt>
                <c:pt idx="73">
                  <c:v>1.9258580000000001</c:v>
                </c:pt>
                <c:pt idx="74">
                  <c:v>1.0510489999999999</c:v>
                </c:pt>
                <c:pt idx="75">
                  <c:v>3.3310960000000001</c:v>
                </c:pt>
                <c:pt idx="76">
                  <c:v>1.893904</c:v>
                </c:pt>
                <c:pt idx="77">
                  <c:v>1.0359499999999999</c:v>
                </c:pt>
                <c:pt idx="78">
                  <c:v>1.9270959999999999</c:v>
                </c:pt>
                <c:pt idx="79">
                  <c:v>3.0498569999999998</c:v>
                </c:pt>
                <c:pt idx="80">
                  <c:v>1.6101890000000001</c:v>
                </c:pt>
                <c:pt idx="81">
                  <c:v>3.0288569999999999</c:v>
                </c:pt>
                <c:pt idx="82">
                  <c:v>2.079142</c:v>
                </c:pt>
                <c:pt idx="83">
                  <c:v>1.1078570000000001</c:v>
                </c:pt>
                <c:pt idx="84">
                  <c:v>2.9609830000000001</c:v>
                </c:pt>
                <c:pt idx="85">
                  <c:v>2.083142</c:v>
                </c:pt>
                <c:pt idx="86">
                  <c:v>1.0699700000000001</c:v>
                </c:pt>
                <c:pt idx="87">
                  <c:v>3.0609500000000001</c:v>
                </c:pt>
                <c:pt idx="88">
                  <c:v>1.898903</c:v>
                </c:pt>
                <c:pt idx="89">
                  <c:v>2.1801330000000001</c:v>
                </c:pt>
                <c:pt idx="90">
                  <c:v>1.574997</c:v>
                </c:pt>
                <c:pt idx="91">
                  <c:v>1.925983</c:v>
                </c:pt>
                <c:pt idx="92">
                  <c:v>3.22695</c:v>
                </c:pt>
                <c:pt idx="93">
                  <c:v>0.94009500000000001</c:v>
                </c:pt>
                <c:pt idx="94">
                  <c:v>4.0969040000000003</c:v>
                </c:pt>
                <c:pt idx="95">
                  <c:v>0.95714200000000005</c:v>
                </c:pt>
                <c:pt idx="96">
                  <c:v>2.0108579999999998</c:v>
                </c:pt>
                <c:pt idx="97">
                  <c:v>3.0401419999999999</c:v>
                </c:pt>
                <c:pt idx="98">
                  <c:v>2.163904</c:v>
                </c:pt>
                <c:pt idx="99">
                  <c:v>2.1469499999999999</c:v>
                </c:pt>
              </c:numCache>
            </c:numRef>
          </c:yVal>
          <c:smooth val="0"/>
        </c:ser>
        <c:dLbls>
          <c:showLegendKey val="0"/>
          <c:showVal val="0"/>
          <c:showCatName val="0"/>
          <c:showSerName val="0"/>
          <c:showPercent val="0"/>
          <c:showBubbleSize val="0"/>
        </c:dLbls>
        <c:axId val="83292928"/>
        <c:axId val="83295232"/>
      </c:scatterChart>
      <c:valAx>
        <c:axId val="83292928"/>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t>rule #</a:t>
                </a:r>
              </a:p>
            </c:rich>
          </c:tx>
          <c:layout>
            <c:manualLayout>
              <c:xMode val="edge"/>
              <c:yMode val="edge"/>
              <c:x val="0.47952562003975141"/>
              <c:y val="0.80424774417308798"/>
            </c:manualLayout>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83295232"/>
        <c:crosses val="autoZero"/>
        <c:crossBetween val="midCat"/>
        <c:majorUnit val="20"/>
      </c:valAx>
      <c:valAx>
        <c:axId val="83295232"/>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t>insertion</a:t>
                </a:r>
                <a:r>
                  <a:rPr lang="en-US" sz="1400" baseline="0"/>
                  <a:t> delay (ms)</a:t>
                </a:r>
                <a:endParaRPr lang="en-US" sz="140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832929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 200 rules in table</a:t>
            </a:r>
          </a:p>
        </c:rich>
      </c:tx>
      <c:layout>
        <c:manualLayout>
          <c:xMode val="edge"/>
          <c:yMode val="edge"/>
          <c:x val="0.3069412494762887"/>
          <c:y val="0.88929724332502813"/>
        </c:manualLayout>
      </c:layout>
      <c:overlay val="0"/>
      <c:spPr>
        <a:noFill/>
        <a:ln>
          <a:noFill/>
        </a:ln>
        <a:effectLst/>
      </c:spPr>
    </c:title>
    <c:autoTitleDeleted val="0"/>
    <c:plotArea>
      <c:layout>
        <c:manualLayout>
          <c:layoutTarget val="inner"/>
          <c:xMode val="edge"/>
          <c:yMode val="edge"/>
          <c:x val="0.15873756342022771"/>
          <c:y val="6.7819336345191966E-2"/>
          <c:w val="0.78904949867334351"/>
          <c:h val="0.63689929003961365"/>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xVal>
            <c:numRef>
              <c:f>'[fig9 (1).xlsx]Sheet2'!$A$120:$A$319</c:f>
              <c:numCache>
                <c:formatCode>General</c:formatCode>
                <c:ptCount val="2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numCache>
            </c:numRef>
          </c:xVal>
          <c:yVal>
            <c:numRef>
              <c:f>'[fig9 (1).xlsx]Sheet2'!$B$120:$B$319</c:f>
              <c:numCache>
                <c:formatCode>General</c:formatCode>
                <c:ptCount val="200"/>
                <c:pt idx="0">
                  <c:v>9.2232199999999995</c:v>
                </c:pt>
                <c:pt idx="1">
                  <c:v>6.5656331999999997</c:v>
                </c:pt>
                <c:pt idx="2">
                  <c:v>8.0945359999999997</c:v>
                </c:pt>
                <c:pt idx="3">
                  <c:v>6.4768790000000003</c:v>
                </c:pt>
                <c:pt idx="4">
                  <c:v>6.1414232000000002</c:v>
                </c:pt>
                <c:pt idx="5">
                  <c:v>6.4720250000000004</c:v>
                </c:pt>
                <c:pt idx="6">
                  <c:v>6.7389790000000005</c:v>
                </c:pt>
                <c:pt idx="7">
                  <c:v>6.3380239999999999</c:v>
                </c:pt>
                <c:pt idx="8">
                  <c:v>6.9909720000000002</c:v>
                </c:pt>
                <c:pt idx="9">
                  <c:v>6.330025</c:v>
                </c:pt>
                <c:pt idx="10">
                  <c:v>6.5439319999999999</c:v>
                </c:pt>
                <c:pt idx="11">
                  <c:v>6.2769320000000004</c:v>
                </c:pt>
                <c:pt idx="12">
                  <c:v>6.2901699999999998</c:v>
                </c:pt>
                <c:pt idx="13">
                  <c:v>6.2779790000000002</c:v>
                </c:pt>
                <c:pt idx="14">
                  <c:v>6.1839320000000004</c:v>
                </c:pt>
                <c:pt idx="15">
                  <c:v>6.1809779999999996</c:v>
                </c:pt>
                <c:pt idx="16">
                  <c:v>6.1129319999999998</c:v>
                </c:pt>
                <c:pt idx="17">
                  <c:v>6.1721710000000005</c:v>
                </c:pt>
                <c:pt idx="18">
                  <c:v>6.0769319999999993</c:v>
                </c:pt>
                <c:pt idx="19">
                  <c:v>6.0709780000000002</c:v>
                </c:pt>
                <c:pt idx="20">
                  <c:v>5.9809330000000003</c:v>
                </c:pt>
                <c:pt idx="21">
                  <c:v>8.2323550000000001</c:v>
                </c:pt>
                <c:pt idx="22">
                  <c:v>5.8758330000000001</c:v>
                </c:pt>
                <c:pt idx="23">
                  <c:v>5.9211170000000006</c:v>
                </c:pt>
                <c:pt idx="24">
                  <c:v>6.0079790000000006</c:v>
                </c:pt>
                <c:pt idx="25">
                  <c:v>5.8029779999999995</c:v>
                </c:pt>
                <c:pt idx="26">
                  <c:v>5.8109320000000002</c:v>
                </c:pt>
                <c:pt idx="27">
                  <c:v>5.844932</c:v>
                </c:pt>
                <c:pt idx="28">
                  <c:v>5.8331710000000001</c:v>
                </c:pt>
                <c:pt idx="29">
                  <c:v>7.67509</c:v>
                </c:pt>
                <c:pt idx="30">
                  <c:v>5.7209319999999995</c:v>
                </c:pt>
                <c:pt idx="31">
                  <c:v>5.7679320000000001</c:v>
                </c:pt>
                <c:pt idx="32">
                  <c:v>5.6191709999999997</c:v>
                </c:pt>
                <c:pt idx="33">
                  <c:v>5.6659319999999997</c:v>
                </c:pt>
                <c:pt idx="34">
                  <c:v>5.5849320000000002</c:v>
                </c:pt>
                <c:pt idx="35">
                  <c:v>5.564978</c:v>
                </c:pt>
                <c:pt idx="36">
                  <c:v>5.5301710000000002</c:v>
                </c:pt>
                <c:pt idx="37">
                  <c:v>5.4999319999999994</c:v>
                </c:pt>
                <c:pt idx="38">
                  <c:v>5.3980709999999998</c:v>
                </c:pt>
                <c:pt idx="39">
                  <c:v>5.5199319999999998</c:v>
                </c:pt>
                <c:pt idx="40">
                  <c:v>5.5248860000000004</c:v>
                </c:pt>
                <c:pt idx="41">
                  <c:v>5.3971710000000002</c:v>
                </c:pt>
                <c:pt idx="42">
                  <c:v>5.4129319999999996</c:v>
                </c:pt>
                <c:pt idx="43">
                  <c:v>5.463978</c:v>
                </c:pt>
                <c:pt idx="44">
                  <c:v>5.3079320000000001</c:v>
                </c:pt>
                <c:pt idx="45">
                  <c:v>5.3291710000000005</c:v>
                </c:pt>
                <c:pt idx="46">
                  <c:v>5.2219319999999998</c:v>
                </c:pt>
                <c:pt idx="47">
                  <c:v>5.1219320000000002</c:v>
                </c:pt>
                <c:pt idx="48">
                  <c:v>5.1939779999999995</c:v>
                </c:pt>
                <c:pt idx="49">
                  <c:v>5.1370249999999995</c:v>
                </c:pt>
                <c:pt idx="50">
                  <c:v>10.662977999999999</c:v>
                </c:pt>
                <c:pt idx="51">
                  <c:v>5.005979</c:v>
                </c:pt>
                <c:pt idx="52">
                  <c:v>7.8867678999999997</c:v>
                </c:pt>
                <c:pt idx="53">
                  <c:v>5.0639319999999994</c:v>
                </c:pt>
                <c:pt idx="54">
                  <c:v>4.9079329999999999</c:v>
                </c:pt>
                <c:pt idx="55">
                  <c:v>5.0579780000000003</c:v>
                </c:pt>
                <c:pt idx="56">
                  <c:v>4.9011709999999997</c:v>
                </c:pt>
                <c:pt idx="57">
                  <c:v>5.0539319999999996</c:v>
                </c:pt>
                <c:pt idx="58">
                  <c:v>4.8239780000000003</c:v>
                </c:pt>
                <c:pt idx="59">
                  <c:v>4.913932</c:v>
                </c:pt>
                <c:pt idx="60">
                  <c:v>4.8121710000000002</c:v>
                </c:pt>
                <c:pt idx="61">
                  <c:v>4.844932</c:v>
                </c:pt>
                <c:pt idx="62">
                  <c:v>4.7019320000000002</c:v>
                </c:pt>
                <c:pt idx="63">
                  <c:v>4.9339320000000004</c:v>
                </c:pt>
                <c:pt idx="64">
                  <c:v>4.7221700000000002</c:v>
                </c:pt>
                <c:pt idx="65">
                  <c:v>4.6299330000000003</c:v>
                </c:pt>
                <c:pt idx="66">
                  <c:v>4.7269319999999997</c:v>
                </c:pt>
                <c:pt idx="67">
                  <c:v>4.74017</c:v>
                </c:pt>
                <c:pt idx="68">
                  <c:v>4.4909790000000003</c:v>
                </c:pt>
                <c:pt idx="69">
                  <c:v>4.5159320000000003</c:v>
                </c:pt>
                <c:pt idx="70">
                  <c:v>4.6709320000000005</c:v>
                </c:pt>
                <c:pt idx="71">
                  <c:v>4.5291699999999997</c:v>
                </c:pt>
                <c:pt idx="72">
                  <c:v>4.6329320000000003</c:v>
                </c:pt>
                <c:pt idx="73">
                  <c:v>4.6320649999999999</c:v>
                </c:pt>
                <c:pt idx="74">
                  <c:v>4.3234219999999999</c:v>
                </c:pt>
                <c:pt idx="75">
                  <c:v>4.5632219999999997</c:v>
                </c:pt>
                <c:pt idx="76">
                  <c:v>4.3209787000000004</c:v>
                </c:pt>
                <c:pt idx="77">
                  <c:v>4.6710969999999996</c:v>
                </c:pt>
                <c:pt idx="78">
                  <c:v>4.2398879999999997</c:v>
                </c:pt>
                <c:pt idx="79">
                  <c:v>4.7623430000000004</c:v>
                </c:pt>
                <c:pt idx="80">
                  <c:v>4.4142349999999997</c:v>
                </c:pt>
                <c:pt idx="81">
                  <c:v>4.6724098999999999</c:v>
                </c:pt>
                <c:pt idx="82">
                  <c:v>4.3431899999999999</c:v>
                </c:pt>
                <c:pt idx="83">
                  <c:v>4.6784559999999997</c:v>
                </c:pt>
                <c:pt idx="84">
                  <c:v>4.2098008</c:v>
                </c:pt>
                <c:pt idx="85">
                  <c:v>4.1878808999999997</c:v>
                </c:pt>
                <c:pt idx="86">
                  <c:v>4.0934349699999997</c:v>
                </c:pt>
                <c:pt idx="87">
                  <c:v>4.4109889999999998</c:v>
                </c:pt>
                <c:pt idx="88">
                  <c:v>4.5759319999999999</c:v>
                </c:pt>
                <c:pt idx="89">
                  <c:v>4.0301039999999997</c:v>
                </c:pt>
                <c:pt idx="90">
                  <c:v>4.0159839999999996</c:v>
                </c:pt>
                <c:pt idx="91">
                  <c:v>4.4839510000000002</c:v>
                </c:pt>
                <c:pt idx="92">
                  <c:v>4.0609320000000002</c:v>
                </c:pt>
                <c:pt idx="93">
                  <c:v>3.7341709999999999</c:v>
                </c:pt>
                <c:pt idx="94">
                  <c:v>4.0579780000000003</c:v>
                </c:pt>
                <c:pt idx="95">
                  <c:v>4.0808330000000002</c:v>
                </c:pt>
                <c:pt idx="96">
                  <c:v>3.7862170000000002</c:v>
                </c:pt>
                <c:pt idx="97">
                  <c:v>3.7959779999999999</c:v>
                </c:pt>
                <c:pt idx="98">
                  <c:v>3.9890121999999999</c:v>
                </c:pt>
                <c:pt idx="99">
                  <c:v>4.0509319999999995</c:v>
                </c:pt>
                <c:pt idx="100">
                  <c:v>9.6641130000000004</c:v>
                </c:pt>
                <c:pt idx="101">
                  <c:v>3.9076767000000001</c:v>
                </c:pt>
                <c:pt idx="102">
                  <c:v>3.6351629999999999</c:v>
                </c:pt>
                <c:pt idx="103">
                  <c:v>3.4768789999999998</c:v>
                </c:pt>
                <c:pt idx="104">
                  <c:v>3.3710710000000002</c:v>
                </c:pt>
                <c:pt idx="105">
                  <c:v>3.4720249999999999</c:v>
                </c:pt>
                <c:pt idx="106">
                  <c:v>3.7389790000000001</c:v>
                </c:pt>
                <c:pt idx="107">
                  <c:v>3.3380239999999999</c:v>
                </c:pt>
                <c:pt idx="108">
                  <c:v>3.9909720000000002</c:v>
                </c:pt>
                <c:pt idx="109">
                  <c:v>3.330025</c:v>
                </c:pt>
                <c:pt idx="110">
                  <c:v>3.5439319999999999</c:v>
                </c:pt>
                <c:pt idx="111">
                  <c:v>3.276932</c:v>
                </c:pt>
                <c:pt idx="112">
                  <c:v>3.2901699999999998</c:v>
                </c:pt>
                <c:pt idx="113">
                  <c:v>3.2779790000000002</c:v>
                </c:pt>
                <c:pt idx="114">
                  <c:v>3.183932</c:v>
                </c:pt>
                <c:pt idx="115">
                  <c:v>3.1809780000000001</c:v>
                </c:pt>
                <c:pt idx="116">
                  <c:v>3.1129319999999998</c:v>
                </c:pt>
                <c:pt idx="117">
                  <c:v>3.1721710000000001</c:v>
                </c:pt>
                <c:pt idx="118">
                  <c:v>3.0769319999999998</c:v>
                </c:pt>
                <c:pt idx="119">
                  <c:v>3.0709780000000002</c:v>
                </c:pt>
                <c:pt idx="120">
                  <c:v>2.9809329999999998</c:v>
                </c:pt>
                <c:pt idx="121">
                  <c:v>3.12317</c:v>
                </c:pt>
                <c:pt idx="122">
                  <c:v>2.8758330000000001</c:v>
                </c:pt>
                <c:pt idx="123">
                  <c:v>2.9211170000000002</c:v>
                </c:pt>
                <c:pt idx="124">
                  <c:v>3.0079790000000002</c:v>
                </c:pt>
                <c:pt idx="125">
                  <c:v>2.802978</c:v>
                </c:pt>
                <c:pt idx="126">
                  <c:v>2.8109320000000002</c:v>
                </c:pt>
                <c:pt idx="127">
                  <c:v>2.844932</c:v>
                </c:pt>
                <c:pt idx="128">
                  <c:v>2.8331710000000001</c:v>
                </c:pt>
                <c:pt idx="129">
                  <c:v>2.790978</c:v>
                </c:pt>
                <c:pt idx="130">
                  <c:v>2.7209319999999999</c:v>
                </c:pt>
                <c:pt idx="131">
                  <c:v>2.7679320000000001</c:v>
                </c:pt>
                <c:pt idx="132">
                  <c:v>2.6191710000000001</c:v>
                </c:pt>
                <c:pt idx="133">
                  <c:v>2.6659320000000002</c:v>
                </c:pt>
                <c:pt idx="134">
                  <c:v>2.5849319999999998</c:v>
                </c:pt>
                <c:pt idx="135">
                  <c:v>2.564978</c:v>
                </c:pt>
                <c:pt idx="136">
                  <c:v>2.5301710000000002</c:v>
                </c:pt>
                <c:pt idx="137">
                  <c:v>2.4999319999999998</c:v>
                </c:pt>
                <c:pt idx="138">
                  <c:v>2.3980709999999998</c:v>
                </c:pt>
                <c:pt idx="139">
                  <c:v>2.5199319999999998</c:v>
                </c:pt>
                <c:pt idx="140">
                  <c:v>2.524886</c:v>
                </c:pt>
                <c:pt idx="141">
                  <c:v>2.3971710000000002</c:v>
                </c:pt>
                <c:pt idx="142">
                  <c:v>2.4129320000000001</c:v>
                </c:pt>
                <c:pt idx="143">
                  <c:v>2.463978</c:v>
                </c:pt>
                <c:pt idx="144">
                  <c:v>2.3079320000000001</c:v>
                </c:pt>
                <c:pt idx="145">
                  <c:v>2.3291710000000001</c:v>
                </c:pt>
                <c:pt idx="146">
                  <c:v>2.2219319999999998</c:v>
                </c:pt>
                <c:pt idx="147">
                  <c:v>2.1219320000000002</c:v>
                </c:pt>
                <c:pt idx="148">
                  <c:v>2.193978</c:v>
                </c:pt>
                <c:pt idx="149">
                  <c:v>2.137025</c:v>
                </c:pt>
                <c:pt idx="150">
                  <c:v>7.6629779999999998</c:v>
                </c:pt>
                <c:pt idx="151">
                  <c:v>2.005979</c:v>
                </c:pt>
                <c:pt idx="152">
                  <c:v>2.1741700000000002</c:v>
                </c:pt>
                <c:pt idx="153">
                  <c:v>2.0639319999999999</c:v>
                </c:pt>
                <c:pt idx="154">
                  <c:v>1.9079330000000001</c:v>
                </c:pt>
                <c:pt idx="155">
                  <c:v>2.0579779999999999</c:v>
                </c:pt>
                <c:pt idx="156">
                  <c:v>1.9011709999999999</c:v>
                </c:pt>
                <c:pt idx="157">
                  <c:v>2.0539320000000001</c:v>
                </c:pt>
                <c:pt idx="158">
                  <c:v>1.8239780000000001</c:v>
                </c:pt>
                <c:pt idx="159">
                  <c:v>1.913932</c:v>
                </c:pt>
                <c:pt idx="160">
                  <c:v>1.812171</c:v>
                </c:pt>
                <c:pt idx="161">
                  <c:v>1.844932</c:v>
                </c:pt>
                <c:pt idx="162">
                  <c:v>1.701932</c:v>
                </c:pt>
                <c:pt idx="163">
                  <c:v>1.933932</c:v>
                </c:pt>
                <c:pt idx="164">
                  <c:v>1.72217</c:v>
                </c:pt>
                <c:pt idx="165">
                  <c:v>1.6299330000000001</c:v>
                </c:pt>
                <c:pt idx="166">
                  <c:v>1.7269319999999999</c:v>
                </c:pt>
                <c:pt idx="167">
                  <c:v>1.74017</c:v>
                </c:pt>
                <c:pt idx="168">
                  <c:v>1.4909790000000001</c:v>
                </c:pt>
                <c:pt idx="169">
                  <c:v>1.5159320000000001</c:v>
                </c:pt>
                <c:pt idx="170">
                  <c:v>1.6709320000000001</c:v>
                </c:pt>
                <c:pt idx="171">
                  <c:v>1.5291699999999999</c:v>
                </c:pt>
                <c:pt idx="172">
                  <c:v>1.6329320000000001</c:v>
                </c:pt>
                <c:pt idx="173">
                  <c:v>1.6320650000000001</c:v>
                </c:pt>
                <c:pt idx="174">
                  <c:v>1.7565622999999999</c:v>
                </c:pt>
                <c:pt idx="175">
                  <c:v>1.232267</c:v>
                </c:pt>
                <c:pt idx="176">
                  <c:v>1.292327</c:v>
                </c:pt>
                <c:pt idx="177">
                  <c:v>1.6754439999999999</c:v>
                </c:pt>
                <c:pt idx="178">
                  <c:v>1.5343420000000001</c:v>
                </c:pt>
                <c:pt idx="179">
                  <c:v>1.8232397</c:v>
                </c:pt>
                <c:pt idx="180">
                  <c:v>1.4144433999999999</c:v>
                </c:pt>
                <c:pt idx="181">
                  <c:v>1.6343452999999999</c:v>
                </c:pt>
                <c:pt idx="182">
                  <c:v>1.8499779999999999</c:v>
                </c:pt>
                <c:pt idx="183">
                  <c:v>1.6756545</c:v>
                </c:pt>
                <c:pt idx="184">
                  <c:v>1.838171</c:v>
                </c:pt>
                <c:pt idx="185">
                  <c:v>1.9929779999999999</c:v>
                </c:pt>
                <c:pt idx="186">
                  <c:v>1.9589259999999999</c:v>
                </c:pt>
                <c:pt idx="187">
                  <c:v>1.121211</c:v>
                </c:pt>
                <c:pt idx="188">
                  <c:v>1.5759320000000001</c:v>
                </c:pt>
                <c:pt idx="189">
                  <c:v>1.0301039999999999</c:v>
                </c:pt>
                <c:pt idx="190">
                  <c:v>1.015984</c:v>
                </c:pt>
                <c:pt idx="191">
                  <c:v>1.483951</c:v>
                </c:pt>
                <c:pt idx="192">
                  <c:v>1.060932</c:v>
                </c:pt>
                <c:pt idx="193">
                  <c:v>0.73417100000000002</c:v>
                </c:pt>
                <c:pt idx="194">
                  <c:v>1.0579780000000001</c:v>
                </c:pt>
                <c:pt idx="195">
                  <c:v>1.0808329999999999</c:v>
                </c:pt>
                <c:pt idx="196">
                  <c:v>0.78621700000000005</c:v>
                </c:pt>
                <c:pt idx="197">
                  <c:v>0.79597799999999996</c:v>
                </c:pt>
                <c:pt idx="198">
                  <c:v>0.98901220000000001</c:v>
                </c:pt>
                <c:pt idx="199">
                  <c:v>1.050932</c:v>
                </c:pt>
              </c:numCache>
            </c:numRef>
          </c:yVal>
          <c:smooth val="0"/>
        </c:ser>
        <c:dLbls>
          <c:showLegendKey val="0"/>
          <c:showVal val="0"/>
          <c:showCatName val="0"/>
          <c:showSerName val="0"/>
          <c:showPercent val="0"/>
          <c:showBubbleSize val="0"/>
        </c:dLbls>
        <c:axId val="100779136"/>
        <c:axId val="100781440"/>
      </c:scatterChart>
      <c:valAx>
        <c:axId val="100779136"/>
        <c:scaling>
          <c:orientation val="minMax"/>
          <c:max val="2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rule #</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781440"/>
        <c:crosses val="autoZero"/>
        <c:crossBetween val="midCat"/>
      </c:valAx>
      <c:valAx>
        <c:axId val="100781440"/>
        <c:scaling>
          <c:orientation val="minMax"/>
          <c:max val="1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deletion delay</a:t>
                </a:r>
                <a:r>
                  <a:rPr lang="en-US" sz="1400" baseline="0"/>
                  <a:t> (ms)</a:t>
                </a:r>
                <a:endParaRPr lang="en-US" sz="1400"/>
              </a:p>
            </c:rich>
          </c:tx>
          <c:layout>
            <c:manualLayout>
              <c:xMode val="edge"/>
              <c:yMode val="edge"/>
              <c:x val="6.0951569178951167E-3"/>
              <c:y val="0.15450600431661593"/>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7791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a:t>
            </a:r>
            <a:r>
              <a:rPr lang="en-US" baseline="0"/>
              <a:t> with flow_mod/pkt_out</a:t>
            </a:r>
            <a:endParaRPr lang="en-US"/>
          </a:p>
        </c:rich>
      </c:tx>
      <c:layout>
        <c:manualLayout>
          <c:xMode val="edge"/>
          <c:yMode val="edge"/>
          <c:x val="0.28803825622560691"/>
          <c:y val="0.90462141426412401"/>
        </c:manualLayout>
      </c:layout>
      <c:overlay val="0"/>
      <c:spPr>
        <a:noFill/>
        <a:ln>
          <a:noFill/>
        </a:ln>
        <a:effectLst/>
      </c:spPr>
    </c:title>
    <c:autoTitleDeleted val="0"/>
    <c:plotArea>
      <c:layout>
        <c:manualLayout>
          <c:layoutTarget val="inner"/>
          <c:xMode val="edge"/>
          <c:yMode val="edge"/>
          <c:x val="0.18927639974943228"/>
          <c:y val="5.1484759095378585E-2"/>
          <c:w val="0.7449218592617286"/>
          <c:h val="0.65965181458597522"/>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yVal>
            <c:numRef>
              <c:f>Sheet2!$B$1:$B$999</c:f>
              <c:numCache>
                <c:formatCode>General</c:formatCode>
                <c:ptCount val="999"/>
                <c:pt idx="0">
                  <c:v>0.67400000000000004</c:v>
                </c:pt>
                <c:pt idx="1">
                  <c:v>0.73299999999999998</c:v>
                </c:pt>
                <c:pt idx="2">
                  <c:v>0.69199999999999995</c:v>
                </c:pt>
                <c:pt idx="3">
                  <c:v>0.76400000000000001</c:v>
                </c:pt>
                <c:pt idx="4">
                  <c:v>0.71699999999999997</c:v>
                </c:pt>
                <c:pt idx="5">
                  <c:v>0.745</c:v>
                </c:pt>
                <c:pt idx="6">
                  <c:v>0.70799999999999996</c:v>
                </c:pt>
                <c:pt idx="7">
                  <c:v>0.72</c:v>
                </c:pt>
                <c:pt idx="8">
                  <c:v>1.202</c:v>
                </c:pt>
                <c:pt idx="9">
                  <c:v>0.75</c:v>
                </c:pt>
                <c:pt idx="10">
                  <c:v>0.7</c:v>
                </c:pt>
                <c:pt idx="11">
                  <c:v>0.73</c:v>
                </c:pt>
                <c:pt idx="12">
                  <c:v>0.69399999999999995</c:v>
                </c:pt>
                <c:pt idx="13">
                  <c:v>0.70899999999999996</c:v>
                </c:pt>
                <c:pt idx="14">
                  <c:v>0.82899999999999996</c:v>
                </c:pt>
                <c:pt idx="15">
                  <c:v>0.69399999999999995</c:v>
                </c:pt>
                <c:pt idx="16">
                  <c:v>0.68</c:v>
                </c:pt>
                <c:pt idx="17">
                  <c:v>0.71099999999999997</c:v>
                </c:pt>
                <c:pt idx="18">
                  <c:v>0.68100000000000005</c:v>
                </c:pt>
                <c:pt idx="19">
                  <c:v>0.69499999999999995</c:v>
                </c:pt>
                <c:pt idx="20">
                  <c:v>0.69599999999999995</c:v>
                </c:pt>
                <c:pt idx="21">
                  <c:v>0.71399999999999997</c:v>
                </c:pt>
                <c:pt idx="22">
                  <c:v>0.76</c:v>
                </c:pt>
                <c:pt idx="23">
                  <c:v>0.75800000000000001</c:v>
                </c:pt>
                <c:pt idx="24">
                  <c:v>185.40199999999999</c:v>
                </c:pt>
                <c:pt idx="25">
                  <c:v>0.745</c:v>
                </c:pt>
                <c:pt idx="26">
                  <c:v>0.89300000000000002</c:v>
                </c:pt>
                <c:pt idx="27">
                  <c:v>0.76400000000000001</c:v>
                </c:pt>
                <c:pt idx="28">
                  <c:v>0.68200000000000005</c:v>
                </c:pt>
                <c:pt idx="29">
                  <c:v>0.73499999999999999</c:v>
                </c:pt>
                <c:pt idx="30">
                  <c:v>8.9580000000000002</c:v>
                </c:pt>
                <c:pt idx="31">
                  <c:v>0.86699999999999999</c:v>
                </c:pt>
                <c:pt idx="32">
                  <c:v>0.67500000000000004</c:v>
                </c:pt>
                <c:pt idx="33">
                  <c:v>0.71899999999999997</c:v>
                </c:pt>
                <c:pt idx="34">
                  <c:v>0.72699999999999998</c:v>
                </c:pt>
                <c:pt idx="35">
                  <c:v>0.70399999999999996</c:v>
                </c:pt>
                <c:pt idx="36">
                  <c:v>0.67700000000000005</c:v>
                </c:pt>
                <c:pt idx="37">
                  <c:v>0.69799999999999995</c:v>
                </c:pt>
                <c:pt idx="38">
                  <c:v>45.127000000000002</c:v>
                </c:pt>
                <c:pt idx="39">
                  <c:v>0.747</c:v>
                </c:pt>
                <c:pt idx="40">
                  <c:v>0.69099999999999995</c:v>
                </c:pt>
                <c:pt idx="41">
                  <c:v>0.68500000000000005</c:v>
                </c:pt>
                <c:pt idx="42">
                  <c:v>51.427999999999997</c:v>
                </c:pt>
                <c:pt idx="43">
                  <c:v>0.83699999999999997</c:v>
                </c:pt>
                <c:pt idx="44">
                  <c:v>0.63100000000000001</c:v>
                </c:pt>
                <c:pt idx="45">
                  <c:v>0.74199999999999999</c:v>
                </c:pt>
                <c:pt idx="46">
                  <c:v>0.89200000000000002</c:v>
                </c:pt>
                <c:pt idx="47">
                  <c:v>0.73799999999999999</c:v>
                </c:pt>
                <c:pt idx="48">
                  <c:v>0.72699999999999998</c:v>
                </c:pt>
                <c:pt idx="49">
                  <c:v>0.71199999999999997</c:v>
                </c:pt>
                <c:pt idx="50">
                  <c:v>0.76</c:v>
                </c:pt>
                <c:pt idx="51">
                  <c:v>0.70599999999999996</c:v>
                </c:pt>
                <c:pt idx="52">
                  <c:v>0.75800000000000001</c:v>
                </c:pt>
                <c:pt idx="53">
                  <c:v>7.0709999999999997</c:v>
                </c:pt>
                <c:pt idx="54">
                  <c:v>0.79</c:v>
                </c:pt>
                <c:pt idx="55">
                  <c:v>0.78600000000000003</c:v>
                </c:pt>
                <c:pt idx="56">
                  <c:v>0.72599999999999998</c:v>
                </c:pt>
                <c:pt idx="57">
                  <c:v>2.782</c:v>
                </c:pt>
                <c:pt idx="58">
                  <c:v>154.416</c:v>
                </c:pt>
                <c:pt idx="59">
                  <c:v>0.73599999999999999</c:v>
                </c:pt>
                <c:pt idx="60">
                  <c:v>0.7</c:v>
                </c:pt>
                <c:pt idx="61">
                  <c:v>0.71599999999999997</c:v>
                </c:pt>
                <c:pt idx="62">
                  <c:v>0.72199999999999998</c:v>
                </c:pt>
                <c:pt idx="63">
                  <c:v>0.66600000000000004</c:v>
                </c:pt>
                <c:pt idx="64">
                  <c:v>0.71599999999999997</c:v>
                </c:pt>
                <c:pt idx="65">
                  <c:v>0.72799999999999998</c:v>
                </c:pt>
                <c:pt idx="66">
                  <c:v>0.77800000000000002</c:v>
                </c:pt>
                <c:pt idx="67">
                  <c:v>0.83499999999999996</c:v>
                </c:pt>
                <c:pt idx="68">
                  <c:v>0.72099999999999997</c:v>
                </c:pt>
                <c:pt idx="69">
                  <c:v>0.75700000000000001</c:v>
                </c:pt>
                <c:pt idx="70">
                  <c:v>139.07900000000001</c:v>
                </c:pt>
                <c:pt idx="71">
                  <c:v>0.74299999999999999</c:v>
                </c:pt>
                <c:pt idx="72">
                  <c:v>0.71199999999999997</c:v>
                </c:pt>
                <c:pt idx="73">
                  <c:v>28.440999999999999</c:v>
                </c:pt>
                <c:pt idx="74">
                  <c:v>0.68500000000000005</c:v>
                </c:pt>
                <c:pt idx="75">
                  <c:v>0.72099999999999997</c:v>
                </c:pt>
                <c:pt idx="76">
                  <c:v>0.751</c:v>
                </c:pt>
                <c:pt idx="77">
                  <c:v>0.70899999999999996</c:v>
                </c:pt>
                <c:pt idx="78">
                  <c:v>0.71499999999999997</c:v>
                </c:pt>
                <c:pt idx="79">
                  <c:v>0.69899999999999995</c:v>
                </c:pt>
                <c:pt idx="80">
                  <c:v>0.75600000000000001</c:v>
                </c:pt>
                <c:pt idx="81">
                  <c:v>0.68700000000000006</c:v>
                </c:pt>
                <c:pt idx="82">
                  <c:v>0.88500000000000001</c:v>
                </c:pt>
                <c:pt idx="83">
                  <c:v>0.70299999999999996</c:v>
                </c:pt>
                <c:pt idx="84">
                  <c:v>24.992000000000001</c:v>
                </c:pt>
                <c:pt idx="85">
                  <c:v>0.67</c:v>
                </c:pt>
                <c:pt idx="86">
                  <c:v>25.018000000000001</c:v>
                </c:pt>
                <c:pt idx="87">
                  <c:v>0.76600000000000001</c:v>
                </c:pt>
                <c:pt idx="88">
                  <c:v>40.478999999999999</c:v>
                </c:pt>
                <c:pt idx="89">
                  <c:v>0.67700000000000005</c:v>
                </c:pt>
                <c:pt idx="90">
                  <c:v>0.69599999999999995</c:v>
                </c:pt>
                <c:pt idx="91">
                  <c:v>0.875</c:v>
                </c:pt>
                <c:pt idx="92">
                  <c:v>104.154</c:v>
                </c:pt>
                <c:pt idx="93">
                  <c:v>0.70499999999999996</c:v>
                </c:pt>
                <c:pt idx="94">
                  <c:v>124.307</c:v>
                </c:pt>
                <c:pt idx="95">
                  <c:v>0.70599999999999996</c:v>
                </c:pt>
                <c:pt idx="96">
                  <c:v>0.64800000000000002</c:v>
                </c:pt>
                <c:pt idx="97">
                  <c:v>0.79600000000000004</c:v>
                </c:pt>
                <c:pt idx="98">
                  <c:v>0.70899999999999996</c:v>
                </c:pt>
                <c:pt idx="99">
                  <c:v>0.80400000000000005</c:v>
                </c:pt>
                <c:pt idx="100">
                  <c:v>0.80100000000000005</c:v>
                </c:pt>
                <c:pt idx="101">
                  <c:v>0.73899999999999999</c:v>
                </c:pt>
                <c:pt idx="102">
                  <c:v>0.71099999999999997</c:v>
                </c:pt>
                <c:pt idx="103">
                  <c:v>0.73099999999999998</c:v>
                </c:pt>
                <c:pt idx="104">
                  <c:v>0.70499999999999996</c:v>
                </c:pt>
                <c:pt idx="105">
                  <c:v>0.70299999999999996</c:v>
                </c:pt>
                <c:pt idx="106">
                  <c:v>0.71499999999999997</c:v>
                </c:pt>
                <c:pt idx="107">
                  <c:v>0.69899999999999995</c:v>
                </c:pt>
                <c:pt idx="108">
                  <c:v>0.67700000000000005</c:v>
                </c:pt>
                <c:pt idx="109">
                  <c:v>0.72699999999999998</c:v>
                </c:pt>
                <c:pt idx="110">
                  <c:v>11.651999999999999</c:v>
                </c:pt>
                <c:pt idx="111">
                  <c:v>0.71699999999999997</c:v>
                </c:pt>
                <c:pt idx="112">
                  <c:v>0.79800000000000004</c:v>
                </c:pt>
                <c:pt idx="113">
                  <c:v>0.72799999999999998</c:v>
                </c:pt>
                <c:pt idx="114">
                  <c:v>0.753</c:v>
                </c:pt>
                <c:pt idx="115">
                  <c:v>41.771000000000001</c:v>
                </c:pt>
                <c:pt idx="116">
                  <c:v>0.73399999999999999</c:v>
                </c:pt>
                <c:pt idx="117">
                  <c:v>0.74099999999999999</c:v>
                </c:pt>
                <c:pt idx="118">
                  <c:v>0.68400000000000005</c:v>
                </c:pt>
                <c:pt idx="119">
                  <c:v>0.73799999999999999</c:v>
                </c:pt>
                <c:pt idx="120">
                  <c:v>0.70199999999999996</c:v>
                </c:pt>
                <c:pt idx="121">
                  <c:v>201.40899999999999</c:v>
                </c:pt>
                <c:pt idx="122">
                  <c:v>0.72499999999999998</c:v>
                </c:pt>
                <c:pt idx="123">
                  <c:v>0.72499999999999998</c:v>
                </c:pt>
                <c:pt idx="124">
                  <c:v>4.1210000000000004</c:v>
                </c:pt>
                <c:pt idx="125">
                  <c:v>32.338999999999999</c:v>
                </c:pt>
                <c:pt idx="126">
                  <c:v>0.70899999999999996</c:v>
                </c:pt>
                <c:pt idx="127">
                  <c:v>0.755</c:v>
                </c:pt>
                <c:pt idx="128">
                  <c:v>0.64800000000000002</c:v>
                </c:pt>
                <c:pt idx="129">
                  <c:v>0.76200000000000001</c:v>
                </c:pt>
                <c:pt idx="130">
                  <c:v>0.79800000000000004</c:v>
                </c:pt>
                <c:pt idx="131">
                  <c:v>0.73399999999999999</c:v>
                </c:pt>
                <c:pt idx="132">
                  <c:v>0.78</c:v>
                </c:pt>
                <c:pt idx="133">
                  <c:v>0.70399999999999996</c:v>
                </c:pt>
                <c:pt idx="134">
                  <c:v>113.875</c:v>
                </c:pt>
                <c:pt idx="135">
                  <c:v>0.71499999999999997</c:v>
                </c:pt>
                <c:pt idx="136">
                  <c:v>0.72399999999999998</c:v>
                </c:pt>
                <c:pt idx="137">
                  <c:v>0.7</c:v>
                </c:pt>
                <c:pt idx="138">
                  <c:v>0.70099999999999996</c:v>
                </c:pt>
                <c:pt idx="139">
                  <c:v>0.74</c:v>
                </c:pt>
                <c:pt idx="140">
                  <c:v>0.73699999999999999</c:v>
                </c:pt>
                <c:pt idx="141">
                  <c:v>0.71299999999999997</c:v>
                </c:pt>
                <c:pt idx="142">
                  <c:v>0.69799999999999995</c:v>
                </c:pt>
                <c:pt idx="143">
                  <c:v>0.70199999999999996</c:v>
                </c:pt>
                <c:pt idx="144">
                  <c:v>0.69899999999999995</c:v>
                </c:pt>
                <c:pt idx="145">
                  <c:v>0.71199999999999997</c:v>
                </c:pt>
                <c:pt idx="146">
                  <c:v>0.69</c:v>
                </c:pt>
                <c:pt idx="147">
                  <c:v>0.79200000000000004</c:v>
                </c:pt>
                <c:pt idx="148">
                  <c:v>0.73899999999999999</c:v>
                </c:pt>
                <c:pt idx="149">
                  <c:v>0.72499999999999998</c:v>
                </c:pt>
                <c:pt idx="150">
                  <c:v>0.71699999999999997</c:v>
                </c:pt>
                <c:pt idx="151">
                  <c:v>0.73299999999999998</c:v>
                </c:pt>
                <c:pt idx="152">
                  <c:v>0.84799999999999998</c:v>
                </c:pt>
                <c:pt idx="153">
                  <c:v>0.68300000000000005</c:v>
                </c:pt>
                <c:pt idx="154">
                  <c:v>0.76100000000000001</c:v>
                </c:pt>
                <c:pt idx="155">
                  <c:v>0.68600000000000005</c:v>
                </c:pt>
                <c:pt idx="156">
                  <c:v>0.67</c:v>
                </c:pt>
                <c:pt idx="157">
                  <c:v>0.69599999999999995</c:v>
                </c:pt>
                <c:pt idx="158">
                  <c:v>0.753</c:v>
                </c:pt>
                <c:pt idx="159">
                  <c:v>0.74199999999999999</c:v>
                </c:pt>
                <c:pt idx="160">
                  <c:v>0.72599999999999998</c:v>
                </c:pt>
                <c:pt idx="161">
                  <c:v>0.75</c:v>
                </c:pt>
                <c:pt idx="162">
                  <c:v>0.70199999999999996</c:v>
                </c:pt>
                <c:pt idx="163">
                  <c:v>0.69899999999999995</c:v>
                </c:pt>
                <c:pt idx="164">
                  <c:v>0.69</c:v>
                </c:pt>
                <c:pt idx="165">
                  <c:v>0.748</c:v>
                </c:pt>
                <c:pt idx="166">
                  <c:v>0.7</c:v>
                </c:pt>
                <c:pt idx="167">
                  <c:v>0.70699999999999996</c:v>
                </c:pt>
                <c:pt idx="168">
                  <c:v>0.71099999999999997</c:v>
                </c:pt>
                <c:pt idx="169">
                  <c:v>0.748</c:v>
                </c:pt>
                <c:pt idx="170">
                  <c:v>0.70299999999999996</c:v>
                </c:pt>
                <c:pt idx="171">
                  <c:v>0.66500000000000004</c:v>
                </c:pt>
                <c:pt idx="172">
                  <c:v>0.77600000000000002</c:v>
                </c:pt>
                <c:pt idx="173">
                  <c:v>0.70899999999999996</c:v>
                </c:pt>
                <c:pt idx="174">
                  <c:v>0.70499999999999996</c:v>
                </c:pt>
                <c:pt idx="175">
                  <c:v>0.69</c:v>
                </c:pt>
                <c:pt idx="176">
                  <c:v>0.73099999999999998</c:v>
                </c:pt>
                <c:pt idx="177">
                  <c:v>0.80300000000000005</c:v>
                </c:pt>
                <c:pt idx="178">
                  <c:v>159.66399999999999</c:v>
                </c:pt>
                <c:pt idx="179">
                  <c:v>0.73399999999999999</c:v>
                </c:pt>
                <c:pt idx="180">
                  <c:v>9.1940000000000008</c:v>
                </c:pt>
                <c:pt idx="181">
                  <c:v>0.7</c:v>
                </c:pt>
                <c:pt idx="182">
                  <c:v>0.73299999999999998</c:v>
                </c:pt>
                <c:pt idx="183">
                  <c:v>23.818000000000001</c:v>
                </c:pt>
                <c:pt idx="184">
                  <c:v>0.69699999999999995</c:v>
                </c:pt>
                <c:pt idx="185">
                  <c:v>0.68700000000000006</c:v>
                </c:pt>
                <c:pt idx="186">
                  <c:v>0.83099999999999996</c:v>
                </c:pt>
                <c:pt idx="187">
                  <c:v>0.74099999999999999</c:v>
                </c:pt>
                <c:pt idx="188">
                  <c:v>0.83699999999999997</c:v>
                </c:pt>
                <c:pt idx="189">
                  <c:v>0.71399999999999997</c:v>
                </c:pt>
                <c:pt idx="190">
                  <c:v>0.73299999999999998</c:v>
                </c:pt>
                <c:pt idx="191">
                  <c:v>0.71099999999999997</c:v>
                </c:pt>
                <c:pt idx="192">
                  <c:v>0.71599999999999997</c:v>
                </c:pt>
                <c:pt idx="193">
                  <c:v>0.75</c:v>
                </c:pt>
                <c:pt idx="194">
                  <c:v>0.67700000000000005</c:v>
                </c:pt>
                <c:pt idx="195">
                  <c:v>0.69</c:v>
                </c:pt>
                <c:pt idx="196">
                  <c:v>17.047000000000001</c:v>
                </c:pt>
                <c:pt idx="197">
                  <c:v>0.73299999999999998</c:v>
                </c:pt>
                <c:pt idx="198">
                  <c:v>0.69599999999999995</c:v>
                </c:pt>
                <c:pt idx="199">
                  <c:v>0.71899999999999997</c:v>
                </c:pt>
                <c:pt idx="200">
                  <c:v>0.81599999999999995</c:v>
                </c:pt>
                <c:pt idx="201">
                  <c:v>0.68899999999999995</c:v>
                </c:pt>
                <c:pt idx="202">
                  <c:v>0.70599999999999996</c:v>
                </c:pt>
                <c:pt idx="203">
                  <c:v>0.71199999999999997</c:v>
                </c:pt>
                <c:pt idx="204">
                  <c:v>0.70199999999999996</c:v>
                </c:pt>
                <c:pt idx="205">
                  <c:v>0.69599999999999995</c:v>
                </c:pt>
                <c:pt idx="206">
                  <c:v>0.73899999999999999</c:v>
                </c:pt>
                <c:pt idx="207">
                  <c:v>0.67500000000000004</c:v>
                </c:pt>
                <c:pt idx="208">
                  <c:v>0.71699999999999997</c:v>
                </c:pt>
                <c:pt idx="209">
                  <c:v>0.67100000000000004</c:v>
                </c:pt>
                <c:pt idx="210">
                  <c:v>0.68600000000000005</c:v>
                </c:pt>
                <c:pt idx="211">
                  <c:v>0.753</c:v>
                </c:pt>
                <c:pt idx="212">
                  <c:v>19.007999999999999</c:v>
                </c:pt>
                <c:pt idx="213">
                  <c:v>0.73799999999999999</c:v>
                </c:pt>
                <c:pt idx="214">
                  <c:v>0.73699999999999999</c:v>
                </c:pt>
                <c:pt idx="215">
                  <c:v>41.857999999999997</c:v>
                </c:pt>
                <c:pt idx="216">
                  <c:v>0.73799999999999999</c:v>
                </c:pt>
                <c:pt idx="217">
                  <c:v>0.74</c:v>
                </c:pt>
                <c:pt idx="218">
                  <c:v>20.704000000000001</c:v>
                </c:pt>
                <c:pt idx="219">
                  <c:v>46.954999999999998</c:v>
                </c:pt>
                <c:pt idx="220">
                  <c:v>0.70599999999999996</c:v>
                </c:pt>
                <c:pt idx="221">
                  <c:v>0.71899999999999997</c:v>
                </c:pt>
                <c:pt idx="222">
                  <c:v>0.80100000000000005</c:v>
                </c:pt>
                <c:pt idx="223">
                  <c:v>0.69699999999999995</c:v>
                </c:pt>
                <c:pt idx="224">
                  <c:v>23.331</c:v>
                </c:pt>
                <c:pt idx="225">
                  <c:v>0.70599999999999996</c:v>
                </c:pt>
                <c:pt idx="226">
                  <c:v>0.70499999999999996</c:v>
                </c:pt>
                <c:pt idx="227">
                  <c:v>0.96499999999999997</c:v>
                </c:pt>
                <c:pt idx="228">
                  <c:v>0.70299999999999996</c:v>
                </c:pt>
                <c:pt idx="229">
                  <c:v>0.69</c:v>
                </c:pt>
                <c:pt idx="230">
                  <c:v>0.79400000000000004</c:v>
                </c:pt>
                <c:pt idx="231">
                  <c:v>0.70399999999999996</c:v>
                </c:pt>
                <c:pt idx="232">
                  <c:v>0.69599999999999995</c:v>
                </c:pt>
                <c:pt idx="233">
                  <c:v>61.656999999999996</c:v>
                </c:pt>
                <c:pt idx="234">
                  <c:v>0.73199999999999998</c:v>
                </c:pt>
                <c:pt idx="235">
                  <c:v>0.73799999999999999</c:v>
                </c:pt>
                <c:pt idx="236">
                  <c:v>0.73799999999999999</c:v>
                </c:pt>
                <c:pt idx="237">
                  <c:v>0.67500000000000004</c:v>
                </c:pt>
                <c:pt idx="238">
                  <c:v>1.48</c:v>
                </c:pt>
                <c:pt idx="239">
                  <c:v>0.71099999999999997</c:v>
                </c:pt>
                <c:pt idx="240">
                  <c:v>0.71099999999999997</c:v>
                </c:pt>
                <c:pt idx="241">
                  <c:v>0.70899999999999996</c:v>
                </c:pt>
                <c:pt idx="242">
                  <c:v>0.753</c:v>
                </c:pt>
                <c:pt idx="243">
                  <c:v>0.72899999999999998</c:v>
                </c:pt>
                <c:pt idx="244">
                  <c:v>0.70199999999999996</c:v>
                </c:pt>
                <c:pt idx="245">
                  <c:v>0.71299999999999997</c:v>
                </c:pt>
                <c:pt idx="246">
                  <c:v>0.96799999999999997</c:v>
                </c:pt>
                <c:pt idx="247">
                  <c:v>0.72499999999999998</c:v>
                </c:pt>
                <c:pt idx="248">
                  <c:v>0.72299999999999998</c:v>
                </c:pt>
                <c:pt idx="249">
                  <c:v>0.68300000000000005</c:v>
                </c:pt>
                <c:pt idx="250">
                  <c:v>0.76300000000000001</c:v>
                </c:pt>
                <c:pt idx="251">
                  <c:v>224.04900000000001</c:v>
                </c:pt>
                <c:pt idx="252">
                  <c:v>0.69799999999999995</c:v>
                </c:pt>
                <c:pt idx="253">
                  <c:v>0.70499999999999996</c:v>
                </c:pt>
                <c:pt idx="254">
                  <c:v>0.74</c:v>
                </c:pt>
                <c:pt idx="255">
                  <c:v>0.71299999999999997</c:v>
                </c:pt>
                <c:pt idx="256">
                  <c:v>0.71399999999999997</c:v>
                </c:pt>
                <c:pt idx="257">
                  <c:v>16.571000000000002</c:v>
                </c:pt>
                <c:pt idx="258">
                  <c:v>4.2389999999999999</c:v>
                </c:pt>
                <c:pt idx="259">
                  <c:v>0.71</c:v>
                </c:pt>
                <c:pt idx="260">
                  <c:v>0.73099999999999998</c:v>
                </c:pt>
                <c:pt idx="261">
                  <c:v>0.68700000000000006</c:v>
                </c:pt>
                <c:pt idx="262">
                  <c:v>0.72199999999999998</c:v>
                </c:pt>
                <c:pt idx="263">
                  <c:v>0.65200000000000002</c:v>
                </c:pt>
                <c:pt idx="264">
                  <c:v>0.72799999999999998</c:v>
                </c:pt>
                <c:pt idx="265">
                  <c:v>0.69699999999999995</c:v>
                </c:pt>
                <c:pt idx="266">
                  <c:v>0.77900000000000003</c:v>
                </c:pt>
                <c:pt idx="267">
                  <c:v>0.748</c:v>
                </c:pt>
                <c:pt idx="268">
                  <c:v>0.86299999999999999</c:v>
                </c:pt>
                <c:pt idx="269">
                  <c:v>0.70099999999999996</c:v>
                </c:pt>
                <c:pt idx="270">
                  <c:v>0.74</c:v>
                </c:pt>
                <c:pt idx="271">
                  <c:v>0.73199999999999998</c:v>
                </c:pt>
                <c:pt idx="272">
                  <c:v>0.68600000000000005</c:v>
                </c:pt>
                <c:pt idx="273">
                  <c:v>0.71699999999999997</c:v>
                </c:pt>
                <c:pt idx="274">
                  <c:v>0.73899999999999999</c:v>
                </c:pt>
                <c:pt idx="275">
                  <c:v>0.69299999999999995</c:v>
                </c:pt>
                <c:pt idx="276">
                  <c:v>0.74399999999999999</c:v>
                </c:pt>
                <c:pt idx="277">
                  <c:v>0.76600000000000001</c:v>
                </c:pt>
                <c:pt idx="278">
                  <c:v>0.69099999999999995</c:v>
                </c:pt>
                <c:pt idx="279">
                  <c:v>0.73399999999999999</c:v>
                </c:pt>
                <c:pt idx="280">
                  <c:v>0.70799999999999996</c:v>
                </c:pt>
                <c:pt idx="281">
                  <c:v>0.77200000000000002</c:v>
                </c:pt>
                <c:pt idx="282">
                  <c:v>13.704000000000001</c:v>
                </c:pt>
                <c:pt idx="283">
                  <c:v>0.753</c:v>
                </c:pt>
                <c:pt idx="284">
                  <c:v>0.71</c:v>
                </c:pt>
                <c:pt idx="285">
                  <c:v>0.72299999999999998</c:v>
                </c:pt>
                <c:pt idx="286">
                  <c:v>0.81299999999999994</c:v>
                </c:pt>
                <c:pt idx="287">
                  <c:v>0.68100000000000005</c:v>
                </c:pt>
                <c:pt idx="288">
                  <c:v>0.71299999999999997</c:v>
                </c:pt>
                <c:pt idx="289">
                  <c:v>0.82599999999999996</c:v>
                </c:pt>
                <c:pt idx="290">
                  <c:v>0.73699999999999999</c:v>
                </c:pt>
                <c:pt idx="291">
                  <c:v>0.72599999999999998</c:v>
                </c:pt>
                <c:pt idx="292">
                  <c:v>0.69599999999999995</c:v>
                </c:pt>
                <c:pt idx="293">
                  <c:v>0.71299999999999997</c:v>
                </c:pt>
                <c:pt idx="294">
                  <c:v>0.7</c:v>
                </c:pt>
                <c:pt idx="295">
                  <c:v>0.69599999999999995</c:v>
                </c:pt>
                <c:pt idx="296">
                  <c:v>0.72699999999999998</c:v>
                </c:pt>
                <c:pt idx="297">
                  <c:v>0.68500000000000005</c:v>
                </c:pt>
                <c:pt idx="298">
                  <c:v>0.82099999999999995</c:v>
                </c:pt>
                <c:pt idx="299">
                  <c:v>0.69199999999999995</c:v>
                </c:pt>
                <c:pt idx="300">
                  <c:v>0.74199999999999999</c:v>
                </c:pt>
                <c:pt idx="301">
                  <c:v>0.70899999999999996</c:v>
                </c:pt>
                <c:pt idx="302">
                  <c:v>1.653</c:v>
                </c:pt>
                <c:pt idx="303">
                  <c:v>0.67500000000000004</c:v>
                </c:pt>
                <c:pt idx="304">
                  <c:v>0.70699999999999996</c:v>
                </c:pt>
                <c:pt idx="305">
                  <c:v>0.67600000000000005</c:v>
                </c:pt>
                <c:pt idx="306">
                  <c:v>0.71599999999999997</c:v>
                </c:pt>
                <c:pt idx="307">
                  <c:v>0.75700000000000001</c:v>
                </c:pt>
                <c:pt idx="308">
                  <c:v>0.70199999999999996</c:v>
                </c:pt>
                <c:pt idx="309">
                  <c:v>0.93300000000000005</c:v>
                </c:pt>
                <c:pt idx="310">
                  <c:v>0.69899999999999995</c:v>
                </c:pt>
                <c:pt idx="311">
                  <c:v>0.67800000000000005</c:v>
                </c:pt>
                <c:pt idx="312">
                  <c:v>0.73599999999999999</c:v>
                </c:pt>
                <c:pt idx="313">
                  <c:v>0.75700000000000001</c:v>
                </c:pt>
                <c:pt idx="314">
                  <c:v>0.873</c:v>
                </c:pt>
                <c:pt idx="315">
                  <c:v>0.70699999999999996</c:v>
                </c:pt>
                <c:pt idx="316">
                  <c:v>0.70399999999999996</c:v>
                </c:pt>
                <c:pt idx="317">
                  <c:v>0.69799999999999995</c:v>
                </c:pt>
                <c:pt idx="318">
                  <c:v>0.748</c:v>
                </c:pt>
                <c:pt idx="319">
                  <c:v>40.951000000000001</c:v>
                </c:pt>
                <c:pt idx="320">
                  <c:v>0.69699999999999995</c:v>
                </c:pt>
                <c:pt idx="321">
                  <c:v>0.69499999999999995</c:v>
                </c:pt>
                <c:pt idx="322">
                  <c:v>0.72099999999999997</c:v>
                </c:pt>
                <c:pt idx="323">
                  <c:v>0.68899999999999995</c:v>
                </c:pt>
                <c:pt idx="324">
                  <c:v>0.71299999999999997</c:v>
                </c:pt>
                <c:pt idx="325">
                  <c:v>0.73899999999999999</c:v>
                </c:pt>
                <c:pt idx="326">
                  <c:v>0.70499999999999996</c:v>
                </c:pt>
                <c:pt idx="327">
                  <c:v>27.288</c:v>
                </c:pt>
                <c:pt idx="328">
                  <c:v>0.71699999999999997</c:v>
                </c:pt>
                <c:pt idx="329">
                  <c:v>0.72899999999999998</c:v>
                </c:pt>
                <c:pt idx="330">
                  <c:v>0.76100000000000001</c:v>
                </c:pt>
                <c:pt idx="331">
                  <c:v>0.77400000000000002</c:v>
                </c:pt>
                <c:pt idx="332">
                  <c:v>15.053000000000001</c:v>
                </c:pt>
                <c:pt idx="333">
                  <c:v>0.75900000000000001</c:v>
                </c:pt>
                <c:pt idx="334">
                  <c:v>0.72599999999999998</c:v>
                </c:pt>
                <c:pt idx="335">
                  <c:v>0.72499999999999998</c:v>
                </c:pt>
                <c:pt idx="336">
                  <c:v>0.751</c:v>
                </c:pt>
                <c:pt idx="337">
                  <c:v>0.72699999999999998</c:v>
                </c:pt>
                <c:pt idx="338">
                  <c:v>0.75600000000000001</c:v>
                </c:pt>
                <c:pt idx="339">
                  <c:v>0.71199999999999997</c:v>
                </c:pt>
                <c:pt idx="340">
                  <c:v>0.71499999999999997</c:v>
                </c:pt>
                <c:pt idx="341">
                  <c:v>0.69499999999999995</c:v>
                </c:pt>
                <c:pt idx="342">
                  <c:v>0.72799999999999998</c:v>
                </c:pt>
                <c:pt idx="343">
                  <c:v>0.69299999999999995</c:v>
                </c:pt>
                <c:pt idx="344">
                  <c:v>0.73499999999999999</c:v>
                </c:pt>
                <c:pt idx="345">
                  <c:v>0.70699999999999996</c:v>
                </c:pt>
                <c:pt idx="346">
                  <c:v>0.70299999999999996</c:v>
                </c:pt>
                <c:pt idx="347">
                  <c:v>0.72099999999999997</c:v>
                </c:pt>
                <c:pt idx="348">
                  <c:v>0.72799999999999998</c:v>
                </c:pt>
                <c:pt idx="349">
                  <c:v>0.745</c:v>
                </c:pt>
                <c:pt idx="350">
                  <c:v>0.73099999999999998</c:v>
                </c:pt>
                <c:pt idx="351">
                  <c:v>0.66600000000000004</c:v>
                </c:pt>
                <c:pt idx="352">
                  <c:v>19.224</c:v>
                </c:pt>
                <c:pt idx="353">
                  <c:v>0.71699999999999997</c:v>
                </c:pt>
                <c:pt idx="354">
                  <c:v>0.69699999999999995</c:v>
                </c:pt>
                <c:pt idx="355">
                  <c:v>0.72799999999999998</c:v>
                </c:pt>
                <c:pt idx="356">
                  <c:v>0.73199999999999998</c:v>
                </c:pt>
                <c:pt idx="357">
                  <c:v>0.72399999999999998</c:v>
                </c:pt>
                <c:pt idx="358">
                  <c:v>0.77600000000000002</c:v>
                </c:pt>
                <c:pt idx="359">
                  <c:v>1.016</c:v>
                </c:pt>
                <c:pt idx="360">
                  <c:v>0.68899999999999995</c:v>
                </c:pt>
                <c:pt idx="361">
                  <c:v>8.8000000000000007</c:v>
                </c:pt>
                <c:pt idx="362">
                  <c:v>0.749</c:v>
                </c:pt>
                <c:pt idx="363">
                  <c:v>0.71299999999999997</c:v>
                </c:pt>
                <c:pt idx="364">
                  <c:v>8.327</c:v>
                </c:pt>
                <c:pt idx="365">
                  <c:v>0.75800000000000001</c:v>
                </c:pt>
                <c:pt idx="366">
                  <c:v>0.74399999999999999</c:v>
                </c:pt>
                <c:pt idx="367">
                  <c:v>0.76500000000000001</c:v>
                </c:pt>
                <c:pt idx="368">
                  <c:v>4.7880000000000003</c:v>
                </c:pt>
                <c:pt idx="369">
                  <c:v>0.69399999999999995</c:v>
                </c:pt>
                <c:pt idx="370">
                  <c:v>0.72799999999999998</c:v>
                </c:pt>
                <c:pt idx="371">
                  <c:v>0.86199999999999999</c:v>
                </c:pt>
                <c:pt idx="372">
                  <c:v>0.70399999999999996</c:v>
                </c:pt>
                <c:pt idx="373">
                  <c:v>169.86799999999999</c:v>
                </c:pt>
                <c:pt idx="374">
                  <c:v>0.73299999999999998</c:v>
                </c:pt>
                <c:pt idx="375">
                  <c:v>14.04</c:v>
                </c:pt>
                <c:pt idx="376">
                  <c:v>1.899</c:v>
                </c:pt>
                <c:pt idx="377">
                  <c:v>0.69699999999999995</c:v>
                </c:pt>
                <c:pt idx="378">
                  <c:v>0.71299999999999997</c:v>
                </c:pt>
                <c:pt idx="379">
                  <c:v>185.65600000000001</c:v>
                </c:pt>
                <c:pt idx="380">
                  <c:v>0.73199999999999998</c:v>
                </c:pt>
                <c:pt idx="381">
                  <c:v>0.74099999999999999</c:v>
                </c:pt>
                <c:pt idx="382">
                  <c:v>0.81</c:v>
                </c:pt>
                <c:pt idx="383">
                  <c:v>0.78900000000000003</c:v>
                </c:pt>
                <c:pt idx="384">
                  <c:v>0.72199999999999998</c:v>
                </c:pt>
                <c:pt idx="385">
                  <c:v>7.5880000000000001</c:v>
                </c:pt>
                <c:pt idx="386">
                  <c:v>3.4540000000000002</c:v>
                </c:pt>
                <c:pt idx="387">
                  <c:v>0.72499999999999998</c:v>
                </c:pt>
                <c:pt idx="388">
                  <c:v>0.69299999999999995</c:v>
                </c:pt>
                <c:pt idx="389">
                  <c:v>0.754</c:v>
                </c:pt>
                <c:pt idx="390">
                  <c:v>0.70099999999999996</c:v>
                </c:pt>
                <c:pt idx="391">
                  <c:v>0.75900000000000001</c:v>
                </c:pt>
                <c:pt idx="392">
                  <c:v>0.68500000000000005</c:v>
                </c:pt>
                <c:pt idx="393">
                  <c:v>0.751</c:v>
                </c:pt>
                <c:pt idx="394">
                  <c:v>217.57300000000001</c:v>
                </c:pt>
                <c:pt idx="395">
                  <c:v>0.71499999999999997</c:v>
                </c:pt>
                <c:pt idx="396">
                  <c:v>13.807</c:v>
                </c:pt>
                <c:pt idx="397">
                  <c:v>0.69699999999999995</c:v>
                </c:pt>
                <c:pt idx="398">
                  <c:v>0.72299999999999998</c:v>
                </c:pt>
                <c:pt idx="399">
                  <c:v>0.70299999999999996</c:v>
                </c:pt>
                <c:pt idx="400">
                  <c:v>0.70299999999999996</c:v>
                </c:pt>
                <c:pt idx="401">
                  <c:v>208.12899999999999</c:v>
                </c:pt>
                <c:pt idx="402">
                  <c:v>0.73499999999999999</c:v>
                </c:pt>
                <c:pt idx="403">
                  <c:v>0.74299999999999999</c:v>
                </c:pt>
                <c:pt idx="404">
                  <c:v>0.752</c:v>
                </c:pt>
                <c:pt idx="405">
                  <c:v>0.746</c:v>
                </c:pt>
                <c:pt idx="406">
                  <c:v>0.78100000000000003</c:v>
                </c:pt>
                <c:pt idx="407">
                  <c:v>0.70599999999999996</c:v>
                </c:pt>
                <c:pt idx="408">
                  <c:v>0.68899999999999995</c:v>
                </c:pt>
                <c:pt idx="409">
                  <c:v>14.579000000000001</c:v>
                </c:pt>
                <c:pt idx="410">
                  <c:v>0.746</c:v>
                </c:pt>
                <c:pt idx="411">
                  <c:v>28.62</c:v>
                </c:pt>
                <c:pt idx="412">
                  <c:v>0.71399999999999997</c:v>
                </c:pt>
                <c:pt idx="413">
                  <c:v>0.72599999999999998</c:v>
                </c:pt>
                <c:pt idx="414">
                  <c:v>0.73</c:v>
                </c:pt>
                <c:pt idx="415">
                  <c:v>0.996</c:v>
                </c:pt>
                <c:pt idx="416">
                  <c:v>0.70799999999999996</c:v>
                </c:pt>
                <c:pt idx="417">
                  <c:v>32.103999999999999</c:v>
                </c:pt>
                <c:pt idx="418">
                  <c:v>0.83</c:v>
                </c:pt>
                <c:pt idx="419">
                  <c:v>0.69499999999999995</c:v>
                </c:pt>
                <c:pt idx="420">
                  <c:v>0.76400000000000001</c:v>
                </c:pt>
                <c:pt idx="421">
                  <c:v>0.74099999999999999</c:v>
                </c:pt>
                <c:pt idx="422">
                  <c:v>0.69299999999999995</c:v>
                </c:pt>
                <c:pt idx="423">
                  <c:v>0.71899999999999997</c:v>
                </c:pt>
                <c:pt idx="424">
                  <c:v>0.71099999999999997</c:v>
                </c:pt>
                <c:pt idx="425">
                  <c:v>0.75700000000000001</c:v>
                </c:pt>
                <c:pt idx="426">
                  <c:v>0.68500000000000005</c:v>
                </c:pt>
                <c:pt idx="427">
                  <c:v>0.78900000000000003</c:v>
                </c:pt>
                <c:pt idx="428">
                  <c:v>0.77900000000000003</c:v>
                </c:pt>
                <c:pt idx="429">
                  <c:v>176.267</c:v>
                </c:pt>
                <c:pt idx="430">
                  <c:v>0.74099999999999999</c:v>
                </c:pt>
                <c:pt idx="431">
                  <c:v>0.76400000000000001</c:v>
                </c:pt>
                <c:pt idx="432">
                  <c:v>0.74299999999999999</c:v>
                </c:pt>
                <c:pt idx="433">
                  <c:v>0.68700000000000006</c:v>
                </c:pt>
                <c:pt idx="434">
                  <c:v>0.876</c:v>
                </c:pt>
                <c:pt idx="435">
                  <c:v>0.72499999999999998</c:v>
                </c:pt>
                <c:pt idx="436">
                  <c:v>0.69599999999999995</c:v>
                </c:pt>
                <c:pt idx="437">
                  <c:v>0.68899999999999995</c:v>
                </c:pt>
                <c:pt idx="438">
                  <c:v>0.69599999999999995</c:v>
                </c:pt>
                <c:pt idx="439">
                  <c:v>175.965</c:v>
                </c:pt>
                <c:pt idx="440">
                  <c:v>0.76900000000000002</c:v>
                </c:pt>
                <c:pt idx="441">
                  <c:v>0.71799999999999997</c:v>
                </c:pt>
                <c:pt idx="442">
                  <c:v>0.70599999999999996</c:v>
                </c:pt>
                <c:pt idx="443">
                  <c:v>0.69099999999999995</c:v>
                </c:pt>
                <c:pt idx="444">
                  <c:v>0.69799999999999995</c:v>
                </c:pt>
                <c:pt idx="445">
                  <c:v>0.73299999999999998</c:v>
                </c:pt>
                <c:pt idx="446">
                  <c:v>0.73199999999999998</c:v>
                </c:pt>
                <c:pt idx="447">
                  <c:v>0.69899999999999995</c:v>
                </c:pt>
                <c:pt idx="448">
                  <c:v>0.72599999999999998</c:v>
                </c:pt>
                <c:pt idx="449">
                  <c:v>0.73099999999999998</c:v>
                </c:pt>
                <c:pt idx="450">
                  <c:v>0.72199999999999998</c:v>
                </c:pt>
                <c:pt idx="451">
                  <c:v>11.787000000000001</c:v>
                </c:pt>
                <c:pt idx="452">
                  <c:v>0.68400000000000005</c:v>
                </c:pt>
                <c:pt idx="453">
                  <c:v>0.72799999999999998</c:v>
                </c:pt>
                <c:pt idx="454">
                  <c:v>129.88900000000001</c:v>
                </c:pt>
                <c:pt idx="455">
                  <c:v>0.69199999999999995</c:v>
                </c:pt>
                <c:pt idx="456">
                  <c:v>0.71299999999999997</c:v>
                </c:pt>
                <c:pt idx="457">
                  <c:v>0.66500000000000004</c:v>
                </c:pt>
                <c:pt idx="458">
                  <c:v>24.876000000000001</c:v>
                </c:pt>
                <c:pt idx="459">
                  <c:v>9.17</c:v>
                </c:pt>
                <c:pt idx="460">
                  <c:v>29.167999999999999</c:v>
                </c:pt>
                <c:pt idx="461">
                  <c:v>0.76500000000000001</c:v>
                </c:pt>
                <c:pt idx="462">
                  <c:v>0.73499999999999999</c:v>
                </c:pt>
                <c:pt idx="463">
                  <c:v>0.752</c:v>
                </c:pt>
                <c:pt idx="464">
                  <c:v>0.69599999999999995</c:v>
                </c:pt>
                <c:pt idx="465">
                  <c:v>0.66100000000000003</c:v>
                </c:pt>
                <c:pt idx="466">
                  <c:v>5.8440000000000003</c:v>
                </c:pt>
                <c:pt idx="467">
                  <c:v>0.747</c:v>
                </c:pt>
                <c:pt idx="468">
                  <c:v>2.7320000000000002</c:v>
                </c:pt>
                <c:pt idx="469">
                  <c:v>0.76800000000000002</c:v>
                </c:pt>
                <c:pt idx="470">
                  <c:v>26.074000000000002</c:v>
                </c:pt>
                <c:pt idx="471">
                  <c:v>0.71899999999999997</c:v>
                </c:pt>
                <c:pt idx="472">
                  <c:v>0.69</c:v>
                </c:pt>
                <c:pt idx="473">
                  <c:v>0.69199999999999995</c:v>
                </c:pt>
                <c:pt idx="474">
                  <c:v>0.75800000000000001</c:v>
                </c:pt>
                <c:pt idx="475">
                  <c:v>38.143000000000001</c:v>
                </c:pt>
                <c:pt idx="476">
                  <c:v>4.8540000000000001</c:v>
                </c:pt>
                <c:pt idx="477">
                  <c:v>0.71399999999999997</c:v>
                </c:pt>
                <c:pt idx="478">
                  <c:v>0.72399999999999998</c:v>
                </c:pt>
                <c:pt idx="479">
                  <c:v>0.71</c:v>
                </c:pt>
                <c:pt idx="480">
                  <c:v>0.69099999999999995</c:v>
                </c:pt>
                <c:pt idx="481">
                  <c:v>29.401</c:v>
                </c:pt>
                <c:pt idx="482">
                  <c:v>19.024000000000001</c:v>
                </c:pt>
                <c:pt idx="483">
                  <c:v>3.83</c:v>
                </c:pt>
                <c:pt idx="484">
                  <c:v>0.79700000000000004</c:v>
                </c:pt>
                <c:pt idx="485">
                  <c:v>0.73299999999999998</c:v>
                </c:pt>
                <c:pt idx="486">
                  <c:v>0.745</c:v>
                </c:pt>
                <c:pt idx="487">
                  <c:v>0.75600000000000001</c:v>
                </c:pt>
                <c:pt idx="488">
                  <c:v>0.78900000000000003</c:v>
                </c:pt>
                <c:pt idx="489">
                  <c:v>0.71099999999999997</c:v>
                </c:pt>
                <c:pt idx="490">
                  <c:v>26.350999999999999</c:v>
                </c:pt>
                <c:pt idx="491">
                  <c:v>0.69</c:v>
                </c:pt>
                <c:pt idx="492">
                  <c:v>0.72299999999999998</c:v>
                </c:pt>
                <c:pt idx="493">
                  <c:v>207.69300000000001</c:v>
                </c:pt>
                <c:pt idx="494">
                  <c:v>0.71499999999999997</c:v>
                </c:pt>
                <c:pt idx="495">
                  <c:v>0.70099999999999996</c:v>
                </c:pt>
                <c:pt idx="496">
                  <c:v>0.76800000000000002</c:v>
                </c:pt>
                <c:pt idx="497">
                  <c:v>0.71199999999999997</c:v>
                </c:pt>
                <c:pt idx="498">
                  <c:v>0.69199999999999995</c:v>
                </c:pt>
                <c:pt idx="499">
                  <c:v>0.72699999999999998</c:v>
                </c:pt>
                <c:pt idx="500">
                  <c:v>0.72699999999999998</c:v>
                </c:pt>
                <c:pt idx="501">
                  <c:v>0.78300000000000003</c:v>
                </c:pt>
                <c:pt idx="502">
                  <c:v>83.832999999999998</c:v>
                </c:pt>
                <c:pt idx="503">
                  <c:v>0.68600000000000005</c:v>
                </c:pt>
                <c:pt idx="504">
                  <c:v>0.69</c:v>
                </c:pt>
                <c:pt idx="505">
                  <c:v>0.65700000000000003</c:v>
                </c:pt>
                <c:pt idx="506">
                  <c:v>0.71099999999999997</c:v>
                </c:pt>
                <c:pt idx="507">
                  <c:v>0.85599999999999998</c:v>
                </c:pt>
                <c:pt idx="508">
                  <c:v>0.71599999999999997</c:v>
                </c:pt>
                <c:pt idx="509">
                  <c:v>0.96799999999999997</c:v>
                </c:pt>
                <c:pt idx="510">
                  <c:v>0.86899999999999999</c:v>
                </c:pt>
                <c:pt idx="511">
                  <c:v>0.68600000000000005</c:v>
                </c:pt>
                <c:pt idx="512">
                  <c:v>0.74099999999999999</c:v>
                </c:pt>
                <c:pt idx="513">
                  <c:v>0.754</c:v>
                </c:pt>
                <c:pt idx="514">
                  <c:v>0.72499999999999998</c:v>
                </c:pt>
                <c:pt idx="515">
                  <c:v>0.75</c:v>
                </c:pt>
                <c:pt idx="516">
                  <c:v>0.69699999999999995</c:v>
                </c:pt>
                <c:pt idx="517">
                  <c:v>0.71899999999999997</c:v>
                </c:pt>
                <c:pt idx="518">
                  <c:v>0.71</c:v>
                </c:pt>
                <c:pt idx="519">
                  <c:v>0.7</c:v>
                </c:pt>
                <c:pt idx="520">
                  <c:v>0.64200000000000002</c:v>
                </c:pt>
                <c:pt idx="521">
                  <c:v>0.73299999999999998</c:v>
                </c:pt>
                <c:pt idx="522">
                  <c:v>0.66800000000000004</c:v>
                </c:pt>
                <c:pt idx="523">
                  <c:v>0.66600000000000004</c:v>
                </c:pt>
                <c:pt idx="524">
                  <c:v>0.94699999999999995</c:v>
                </c:pt>
                <c:pt idx="525">
                  <c:v>1.032</c:v>
                </c:pt>
                <c:pt idx="526">
                  <c:v>1.4</c:v>
                </c:pt>
                <c:pt idx="527">
                  <c:v>0.99299999999999999</c:v>
                </c:pt>
                <c:pt idx="528">
                  <c:v>0.70799999999999996</c:v>
                </c:pt>
                <c:pt idx="529">
                  <c:v>0.83699999999999997</c:v>
                </c:pt>
                <c:pt idx="530">
                  <c:v>0.94</c:v>
                </c:pt>
                <c:pt idx="531">
                  <c:v>0.77400000000000002</c:v>
                </c:pt>
                <c:pt idx="532">
                  <c:v>0.77900000000000003</c:v>
                </c:pt>
                <c:pt idx="533">
                  <c:v>0.71899999999999997</c:v>
                </c:pt>
                <c:pt idx="534">
                  <c:v>0.68899999999999995</c:v>
                </c:pt>
                <c:pt idx="535">
                  <c:v>0.76300000000000001</c:v>
                </c:pt>
                <c:pt idx="536">
                  <c:v>0.67100000000000004</c:v>
                </c:pt>
                <c:pt idx="537">
                  <c:v>0.69799999999999995</c:v>
                </c:pt>
                <c:pt idx="538">
                  <c:v>216.95500000000001</c:v>
                </c:pt>
                <c:pt idx="539">
                  <c:v>0.79100000000000004</c:v>
                </c:pt>
                <c:pt idx="540">
                  <c:v>0.754</c:v>
                </c:pt>
                <c:pt idx="541">
                  <c:v>0.73499999999999999</c:v>
                </c:pt>
                <c:pt idx="542">
                  <c:v>239.52799999999999</c:v>
                </c:pt>
                <c:pt idx="543">
                  <c:v>10.553000000000001</c:v>
                </c:pt>
                <c:pt idx="544">
                  <c:v>2.7109999999999999</c:v>
                </c:pt>
                <c:pt idx="545">
                  <c:v>0.70299999999999996</c:v>
                </c:pt>
                <c:pt idx="546">
                  <c:v>0.71099999999999997</c:v>
                </c:pt>
                <c:pt idx="547">
                  <c:v>0.876</c:v>
                </c:pt>
                <c:pt idx="548">
                  <c:v>0.69599999999999995</c:v>
                </c:pt>
                <c:pt idx="549">
                  <c:v>0.70799999999999996</c:v>
                </c:pt>
                <c:pt idx="550">
                  <c:v>0.751</c:v>
                </c:pt>
                <c:pt idx="551">
                  <c:v>0.68899999999999995</c:v>
                </c:pt>
                <c:pt idx="552">
                  <c:v>0.81200000000000006</c:v>
                </c:pt>
                <c:pt idx="553">
                  <c:v>0.747</c:v>
                </c:pt>
                <c:pt idx="554">
                  <c:v>0.68</c:v>
                </c:pt>
                <c:pt idx="555">
                  <c:v>2.9870000000000001</c:v>
                </c:pt>
                <c:pt idx="556">
                  <c:v>0.68200000000000005</c:v>
                </c:pt>
                <c:pt idx="557">
                  <c:v>0.72199999999999998</c:v>
                </c:pt>
                <c:pt idx="558">
                  <c:v>56.673000000000002</c:v>
                </c:pt>
                <c:pt idx="559">
                  <c:v>0.74099999999999999</c:v>
                </c:pt>
                <c:pt idx="560">
                  <c:v>0.754</c:v>
                </c:pt>
                <c:pt idx="561">
                  <c:v>31.722000000000001</c:v>
                </c:pt>
                <c:pt idx="562">
                  <c:v>0.66500000000000004</c:v>
                </c:pt>
                <c:pt idx="563">
                  <c:v>0.78100000000000003</c:v>
                </c:pt>
                <c:pt idx="564">
                  <c:v>0.74099999999999999</c:v>
                </c:pt>
                <c:pt idx="565">
                  <c:v>0.70399999999999996</c:v>
                </c:pt>
                <c:pt idx="566">
                  <c:v>0.66900000000000004</c:v>
                </c:pt>
                <c:pt idx="567">
                  <c:v>0.76100000000000001</c:v>
                </c:pt>
                <c:pt idx="568">
                  <c:v>0.71699999999999997</c:v>
                </c:pt>
                <c:pt idx="569">
                  <c:v>0.69099999999999995</c:v>
                </c:pt>
                <c:pt idx="570">
                  <c:v>0.67800000000000005</c:v>
                </c:pt>
                <c:pt idx="571">
                  <c:v>0.76100000000000001</c:v>
                </c:pt>
                <c:pt idx="572">
                  <c:v>0.745</c:v>
                </c:pt>
                <c:pt idx="573">
                  <c:v>0.72299999999999998</c:v>
                </c:pt>
                <c:pt idx="574">
                  <c:v>0.70199999999999996</c:v>
                </c:pt>
                <c:pt idx="575">
                  <c:v>0.69799999999999995</c:v>
                </c:pt>
                <c:pt idx="576">
                  <c:v>0.72099999999999997</c:v>
                </c:pt>
                <c:pt idx="577">
                  <c:v>0.72699999999999998</c:v>
                </c:pt>
                <c:pt idx="578">
                  <c:v>0.69</c:v>
                </c:pt>
                <c:pt idx="579">
                  <c:v>0.70499999999999996</c:v>
                </c:pt>
                <c:pt idx="580">
                  <c:v>0.70299999999999996</c:v>
                </c:pt>
                <c:pt idx="581">
                  <c:v>23.84</c:v>
                </c:pt>
                <c:pt idx="582">
                  <c:v>0.74399999999999999</c:v>
                </c:pt>
                <c:pt idx="583">
                  <c:v>0.89100000000000001</c:v>
                </c:pt>
                <c:pt idx="584">
                  <c:v>0.98499999999999999</c:v>
                </c:pt>
                <c:pt idx="585">
                  <c:v>0.74099999999999999</c:v>
                </c:pt>
                <c:pt idx="586">
                  <c:v>0.69699999999999995</c:v>
                </c:pt>
                <c:pt idx="587">
                  <c:v>13.917999999999999</c:v>
                </c:pt>
                <c:pt idx="588">
                  <c:v>0.81399999999999995</c:v>
                </c:pt>
                <c:pt idx="589">
                  <c:v>0.84</c:v>
                </c:pt>
                <c:pt idx="590">
                  <c:v>41.869</c:v>
                </c:pt>
                <c:pt idx="591">
                  <c:v>0.70399999999999996</c:v>
                </c:pt>
                <c:pt idx="592">
                  <c:v>0.69099999999999995</c:v>
                </c:pt>
                <c:pt idx="593">
                  <c:v>0.81699999999999995</c:v>
                </c:pt>
                <c:pt idx="594">
                  <c:v>24.411999999999999</c:v>
                </c:pt>
                <c:pt idx="595">
                  <c:v>0.877</c:v>
                </c:pt>
                <c:pt idx="596">
                  <c:v>77.465999999999994</c:v>
                </c:pt>
                <c:pt idx="597">
                  <c:v>0.70799999999999996</c:v>
                </c:pt>
                <c:pt idx="598">
                  <c:v>0.747</c:v>
                </c:pt>
                <c:pt idx="599">
                  <c:v>0.72399999999999998</c:v>
                </c:pt>
                <c:pt idx="600">
                  <c:v>0.67800000000000005</c:v>
                </c:pt>
                <c:pt idx="601">
                  <c:v>0.68799999999999994</c:v>
                </c:pt>
                <c:pt idx="602">
                  <c:v>0.68400000000000005</c:v>
                </c:pt>
                <c:pt idx="603">
                  <c:v>0.71399999999999997</c:v>
                </c:pt>
                <c:pt idx="604">
                  <c:v>0.72699999999999998</c:v>
                </c:pt>
                <c:pt idx="605">
                  <c:v>0.70399999999999996</c:v>
                </c:pt>
                <c:pt idx="606">
                  <c:v>0.72499999999999998</c:v>
                </c:pt>
                <c:pt idx="607">
                  <c:v>0.73299999999999998</c:v>
                </c:pt>
                <c:pt idx="608">
                  <c:v>0.71199999999999997</c:v>
                </c:pt>
                <c:pt idx="609">
                  <c:v>3.6480000000000001</c:v>
                </c:pt>
                <c:pt idx="610">
                  <c:v>0.96599999999999997</c:v>
                </c:pt>
                <c:pt idx="611">
                  <c:v>0.75800000000000001</c:v>
                </c:pt>
                <c:pt idx="612">
                  <c:v>0.70599999999999996</c:v>
                </c:pt>
                <c:pt idx="613">
                  <c:v>0.68700000000000006</c:v>
                </c:pt>
                <c:pt idx="614">
                  <c:v>0.72399999999999998</c:v>
                </c:pt>
                <c:pt idx="615">
                  <c:v>0.75800000000000001</c:v>
                </c:pt>
                <c:pt idx="616">
                  <c:v>0.72</c:v>
                </c:pt>
                <c:pt idx="617">
                  <c:v>0.748</c:v>
                </c:pt>
                <c:pt idx="618">
                  <c:v>0.73599999999999999</c:v>
                </c:pt>
                <c:pt idx="619">
                  <c:v>27.24</c:v>
                </c:pt>
                <c:pt idx="620">
                  <c:v>0.70699999999999996</c:v>
                </c:pt>
                <c:pt idx="621">
                  <c:v>43.451000000000001</c:v>
                </c:pt>
                <c:pt idx="622">
                  <c:v>0.71399999999999997</c:v>
                </c:pt>
                <c:pt idx="623">
                  <c:v>0.745</c:v>
                </c:pt>
                <c:pt idx="624">
                  <c:v>0.71199999999999997</c:v>
                </c:pt>
                <c:pt idx="625">
                  <c:v>0.74199999999999999</c:v>
                </c:pt>
                <c:pt idx="626">
                  <c:v>248.81800000000001</c:v>
                </c:pt>
                <c:pt idx="627">
                  <c:v>68.12</c:v>
                </c:pt>
                <c:pt idx="628">
                  <c:v>0.70899999999999996</c:v>
                </c:pt>
                <c:pt idx="629">
                  <c:v>0.69099999999999995</c:v>
                </c:pt>
                <c:pt idx="630">
                  <c:v>0.76</c:v>
                </c:pt>
                <c:pt idx="631">
                  <c:v>0.77300000000000002</c:v>
                </c:pt>
                <c:pt idx="632">
                  <c:v>0.749</c:v>
                </c:pt>
                <c:pt idx="633">
                  <c:v>0.77900000000000003</c:v>
                </c:pt>
                <c:pt idx="634">
                  <c:v>0.73699999999999999</c:v>
                </c:pt>
                <c:pt idx="635">
                  <c:v>0.78300000000000003</c:v>
                </c:pt>
                <c:pt idx="636">
                  <c:v>0.755</c:v>
                </c:pt>
                <c:pt idx="637">
                  <c:v>36.579000000000001</c:v>
                </c:pt>
                <c:pt idx="638">
                  <c:v>0.70499999999999996</c:v>
                </c:pt>
                <c:pt idx="639">
                  <c:v>0.73299999999999998</c:v>
                </c:pt>
                <c:pt idx="640">
                  <c:v>0.71599999999999997</c:v>
                </c:pt>
                <c:pt idx="641">
                  <c:v>0.67900000000000005</c:v>
                </c:pt>
                <c:pt idx="642">
                  <c:v>0.69299999999999995</c:v>
                </c:pt>
                <c:pt idx="643">
                  <c:v>0.71699999999999997</c:v>
                </c:pt>
                <c:pt idx="644">
                  <c:v>0.69299999999999995</c:v>
                </c:pt>
                <c:pt idx="645">
                  <c:v>0.86099999999999999</c:v>
                </c:pt>
                <c:pt idx="646">
                  <c:v>0.79500000000000004</c:v>
                </c:pt>
                <c:pt idx="647">
                  <c:v>0.78500000000000003</c:v>
                </c:pt>
                <c:pt idx="648">
                  <c:v>0.68600000000000005</c:v>
                </c:pt>
                <c:pt idx="649">
                  <c:v>0.69399999999999995</c:v>
                </c:pt>
                <c:pt idx="650">
                  <c:v>0.71199999999999997</c:v>
                </c:pt>
                <c:pt idx="651">
                  <c:v>0.66900000000000004</c:v>
                </c:pt>
                <c:pt idx="652">
                  <c:v>0.73299999999999998</c:v>
                </c:pt>
                <c:pt idx="653">
                  <c:v>0.71099999999999997</c:v>
                </c:pt>
                <c:pt idx="654">
                  <c:v>0.67100000000000004</c:v>
                </c:pt>
                <c:pt idx="655">
                  <c:v>0.68100000000000005</c:v>
                </c:pt>
                <c:pt idx="656">
                  <c:v>0.69099999999999995</c:v>
                </c:pt>
                <c:pt idx="657">
                  <c:v>5.4630000000000001</c:v>
                </c:pt>
                <c:pt idx="658">
                  <c:v>7.8769999999999998</c:v>
                </c:pt>
                <c:pt idx="659">
                  <c:v>0.7</c:v>
                </c:pt>
                <c:pt idx="660">
                  <c:v>0.70399999999999996</c:v>
                </c:pt>
                <c:pt idx="661">
                  <c:v>0.77400000000000002</c:v>
                </c:pt>
                <c:pt idx="662">
                  <c:v>0.72899999999999998</c:v>
                </c:pt>
                <c:pt idx="663">
                  <c:v>0.72</c:v>
                </c:pt>
                <c:pt idx="664">
                  <c:v>2.161</c:v>
                </c:pt>
                <c:pt idx="665">
                  <c:v>0.7</c:v>
                </c:pt>
                <c:pt idx="666">
                  <c:v>0.73899999999999999</c:v>
                </c:pt>
                <c:pt idx="667">
                  <c:v>0.71799999999999997</c:v>
                </c:pt>
                <c:pt idx="668">
                  <c:v>0.91500000000000004</c:v>
                </c:pt>
                <c:pt idx="669">
                  <c:v>0.72199999999999998</c:v>
                </c:pt>
                <c:pt idx="670">
                  <c:v>0.70099999999999996</c:v>
                </c:pt>
                <c:pt idx="671">
                  <c:v>0.77500000000000002</c:v>
                </c:pt>
                <c:pt idx="672">
                  <c:v>0.76400000000000001</c:v>
                </c:pt>
                <c:pt idx="673">
                  <c:v>0.69</c:v>
                </c:pt>
                <c:pt idx="674">
                  <c:v>0.73199999999999998</c:v>
                </c:pt>
                <c:pt idx="675">
                  <c:v>0.77800000000000002</c:v>
                </c:pt>
                <c:pt idx="676">
                  <c:v>5.1239999999999997</c:v>
                </c:pt>
                <c:pt idx="677">
                  <c:v>0.748</c:v>
                </c:pt>
                <c:pt idx="678">
                  <c:v>0.752</c:v>
                </c:pt>
                <c:pt idx="679">
                  <c:v>0.70599999999999996</c:v>
                </c:pt>
                <c:pt idx="680">
                  <c:v>52.143999999999998</c:v>
                </c:pt>
                <c:pt idx="681">
                  <c:v>0.73099999999999998</c:v>
                </c:pt>
                <c:pt idx="682">
                  <c:v>0.81200000000000006</c:v>
                </c:pt>
                <c:pt idx="683">
                  <c:v>53.292999999999999</c:v>
                </c:pt>
                <c:pt idx="684">
                  <c:v>0.70599999999999996</c:v>
                </c:pt>
                <c:pt idx="685">
                  <c:v>0.754</c:v>
                </c:pt>
                <c:pt idx="686">
                  <c:v>0.83199999999999996</c:v>
                </c:pt>
                <c:pt idx="687">
                  <c:v>0.71</c:v>
                </c:pt>
                <c:pt idx="688">
                  <c:v>0.68700000000000006</c:v>
                </c:pt>
                <c:pt idx="689">
                  <c:v>0.68400000000000005</c:v>
                </c:pt>
                <c:pt idx="690">
                  <c:v>0.74299999999999999</c:v>
                </c:pt>
                <c:pt idx="691">
                  <c:v>0.69799999999999995</c:v>
                </c:pt>
                <c:pt idx="692">
                  <c:v>0.70799999999999996</c:v>
                </c:pt>
                <c:pt idx="693">
                  <c:v>0.73599999999999999</c:v>
                </c:pt>
                <c:pt idx="694">
                  <c:v>0.71299999999999997</c:v>
                </c:pt>
                <c:pt idx="695">
                  <c:v>192.56700000000001</c:v>
                </c:pt>
                <c:pt idx="696">
                  <c:v>0.71899999999999997</c:v>
                </c:pt>
                <c:pt idx="697">
                  <c:v>0.78100000000000003</c:v>
                </c:pt>
                <c:pt idx="698">
                  <c:v>0.77200000000000002</c:v>
                </c:pt>
                <c:pt idx="699">
                  <c:v>0.71099999999999997</c:v>
                </c:pt>
                <c:pt idx="700">
                  <c:v>0.72099999999999997</c:v>
                </c:pt>
                <c:pt idx="701">
                  <c:v>51.698999999999998</c:v>
                </c:pt>
                <c:pt idx="702">
                  <c:v>0.71299999999999997</c:v>
                </c:pt>
                <c:pt idx="703">
                  <c:v>0.69299999999999995</c:v>
                </c:pt>
                <c:pt idx="704">
                  <c:v>0.70899999999999996</c:v>
                </c:pt>
                <c:pt idx="705">
                  <c:v>145.19200000000001</c:v>
                </c:pt>
                <c:pt idx="706">
                  <c:v>0.69199999999999995</c:v>
                </c:pt>
                <c:pt idx="707">
                  <c:v>0.71699999999999997</c:v>
                </c:pt>
                <c:pt idx="708">
                  <c:v>0.90100000000000002</c:v>
                </c:pt>
                <c:pt idx="709">
                  <c:v>0.80900000000000005</c:v>
                </c:pt>
                <c:pt idx="710">
                  <c:v>0.71099999999999997</c:v>
                </c:pt>
                <c:pt idx="711">
                  <c:v>0.69599999999999995</c:v>
                </c:pt>
                <c:pt idx="712">
                  <c:v>0.71</c:v>
                </c:pt>
                <c:pt idx="713">
                  <c:v>0.71599999999999997</c:v>
                </c:pt>
                <c:pt idx="714">
                  <c:v>0.878</c:v>
                </c:pt>
                <c:pt idx="715">
                  <c:v>0.71599999999999997</c:v>
                </c:pt>
                <c:pt idx="716">
                  <c:v>0.73</c:v>
                </c:pt>
                <c:pt idx="717">
                  <c:v>0.66600000000000004</c:v>
                </c:pt>
                <c:pt idx="718">
                  <c:v>0.77</c:v>
                </c:pt>
                <c:pt idx="719">
                  <c:v>0.755</c:v>
                </c:pt>
                <c:pt idx="720">
                  <c:v>0.69599999999999995</c:v>
                </c:pt>
                <c:pt idx="721">
                  <c:v>0.68100000000000005</c:v>
                </c:pt>
                <c:pt idx="722">
                  <c:v>2.0790000000000002</c:v>
                </c:pt>
                <c:pt idx="723">
                  <c:v>0.626</c:v>
                </c:pt>
                <c:pt idx="724">
                  <c:v>37.923999999999999</c:v>
                </c:pt>
                <c:pt idx="725">
                  <c:v>0.79100000000000004</c:v>
                </c:pt>
                <c:pt idx="726">
                  <c:v>0.76700000000000002</c:v>
                </c:pt>
                <c:pt idx="727">
                  <c:v>0.77900000000000003</c:v>
                </c:pt>
                <c:pt idx="728">
                  <c:v>0.69699999999999995</c:v>
                </c:pt>
                <c:pt idx="729">
                  <c:v>0.67900000000000005</c:v>
                </c:pt>
                <c:pt idx="730">
                  <c:v>0.69699999999999995</c:v>
                </c:pt>
                <c:pt idx="731">
                  <c:v>0.73799999999999999</c:v>
                </c:pt>
                <c:pt idx="732">
                  <c:v>0.69199999999999995</c:v>
                </c:pt>
                <c:pt idx="733">
                  <c:v>1.0369999999999999</c:v>
                </c:pt>
                <c:pt idx="734">
                  <c:v>0.69799999999999995</c:v>
                </c:pt>
                <c:pt idx="735">
                  <c:v>0.71299999999999997</c:v>
                </c:pt>
                <c:pt idx="736">
                  <c:v>0.69799999999999995</c:v>
                </c:pt>
                <c:pt idx="737">
                  <c:v>0.71899999999999997</c:v>
                </c:pt>
                <c:pt idx="738">
                  <c:v>1.1399999999999999</c:v>
                </c:pt>
                <c:pt idx="739">
                  <c:v>108.518</c:v>
                </c:pt>
                <c:pt idx="740">
                  <c:v>32.947000000000003</c:v>
                </c:pt>
                <c:pt idx="741">
                  <c:v>0.73199999999999998</c:v>
                </c:pt>
                <c:pt idx="742">
                  <c:v>0.70599999999999996</c:v>
                </c:pt>
                <c:pt idx="743">
                  <c:v>0.749</c:v>
                </c:pt>
                <c:pt idx="744">
                  <c:v>0.68500000000000005</c:v>
                </c:pt>
                <c:pt idx="745">
                  <c:v>0.76800000000000002</c:v>
                </c:pt>
                <c:pt idx="746">
                  <c:v>0.70399999999999996</c:v>
                </c:pt>
                <c:pt idx="747">
                  <c:v>0.98</c:v>
                </c:pt>
                <c:pt idx="748">
                  <c:v>0.65800000000000003</c:v>
                </c:pt>
                <c:pt idx="749">
                  <c:v>0.70399999999999996</c:v>
                </c:pt>
                <c:pt idx="750">
                  <c:v>7.4379999999999997</c:v>
                </c:pt>
                <c:pt idx="751">
                  <c:v>0.69499999999999995</c:v>
                </c:pt>
                <c:pt idx="752">
                  <c:v>0.72</c:v>
                </c:pt>
                <c:pt idx="753">
                  <c:v>0.72499999999999998</c:v>
                </c:pt>
                <c:pt idx="754">
                  <c:v>0.69399999999999995</c:v>
                </c:pt>
                <c:pt idx="755">
                  <c:v>0.96799999999999997</c:v>
                </c:pt>
                <c:pt idx="756">
                  <c:v>0.76200000000000001</c:v>
                </c:pt>
                <c:pt idx="757">
                  <c:v>0.73599999999999999</c:v>
                </c:pt>
                <c:pt idx="758">
                  <c:v>0.73699999999999999</c:v>
                </c:pt>
                <c:pt idx="759">
                  <c:v>0.80100000000000005</c:v>
                </c:pt>
                <c:pt idx="760">
                  <c:v>0.70699999999999996</c:v>
                </c:pt>
                <c:pt idx="761">
                  <c:v>0.69699999999999995</c:v>
                </c:pt>
                <c:pt idx="762">
                  <c:v>0.70199999999999996</c:v>
                </c:pt>
                <c:pt idx="763">
                  <c:v>0.71</c:v>
                </c:pt>
                <c:pt idx="764">
                  <c:v>0.95899999999999996</c:v>
                </c:pt>
                <c:pt idx="765">
                  <c:v>37.030999999999999</c:v>
                </c:pt>
                <c:pt idx="766">
                  <c:v>7.2149999999999999</c:v>
                </c:pt>
                <c:pt idx="767">
                  <c:v>0.748</c:v>
                </c:pt>
                <c:pt idx="768">
                  <c:v>0.75600000000000001</c:v>
                </c:pt>
                <c:pt idx="769">
                  <c:v>0.72899999999999998</c:v>
                </c:pt>
                <c:pt idx="770">
                  <c:v>1.04</c:v>
                </c:pt>
                <c:pt idx="771">
                  <c:v>0.67100000000000004</c:v>
                </c:pt>
                <c:pt idx="772">
                  <c:v>0.73199999999999998</c:v>
                </c:pt>
                <c:pt idx="773">
                  <c:v>23.222999999999999</c:v>
                </c:pt>
                <c:pt idx="774">
                  <c:v>0.754</c:v>
                </c:pt>
                <c:pt idx="775">
                  <c:v>0.67900000000000005</c:v>
                </c:pt>
                <c:pt idx="776">
                  <c:v>115.023</c:v>
                </c:pt>
                <c:pt idx="777">
                  <c:v>0.94799999999999995</c:v>
                </c:pt>
                <c:pt idx="778">
                  <c:v>0.75</c:v>
                </c:pt>
                <c:pt idx="779">
                  <c:v>0.73499999999999999</c:v>
                </c:pt>
                <c:pt idx="780">
                  <c:v>0.72499999999999998</c:v>
                </c:pt>
                <c:pt idx="781">
                  <c:v>0.73299999999999998</c:v>
                </c:pt>
                <c:pt idx="782">
                  <c:v>0.73699999999999999</c:v>
                </c:pt>
                <c:pt idx="783">
                  <c:v>0.69799999999999995</c:v>
                </c:pt>
                <c:pt idx="784">
                  <c:v>9.7520000000000007</c:v>
                </c:pt>
                <c:pt idx="785">
                  <c:v>0.81699999999999995</c:v>
                </c:pt>
                <c:pt idx="786">
                  <c:v>0.69</c:v>
                </c:pt>
                <c:pt idx="787">
                  <c:v>0.78100000000000003</c:v>
                </c:pt>
                <c:pt idx="788">
                  <c:v>0.70399999999999996</c:v>
                </c:pt>
                <c:pt idx="789">
                  <c:v>0.67600000000000005</c:v>
                </c:pt>
                <c:pt idx="790">
                  <c:v>0.70799999999999996</c:v>
                </c:pt>
                <c:pt idx="791">
                  <c:v>0.73699999999999999</c:v>
                </c:pt>
                <c:pt idx="792">
                  <c:v>0.67</c:v>
                </c:pt>
                <c:pt idx="793">
                  <c:v>0.70799999999999996</c:v>
                </c:pt>
                <c:pt idx="794">
                  <c:v>0.81499999999999995</c:v>
                </c:pt>
                <c:pt idx="795">
                  <c:v>0.71299999999999997</c:v>
                </c:pt>
                <c:pt idx="796">
                  <c:v>0.74299999999999999</c:v>
                </c:pt>
                <c:pt idx="797">
                  <c:v>0.75</c:v>
                </c:pt>
                <c:pt idx="798">
                  <c:v>0.77</c:v>
                </c:pt>
                <c:pt idx="799">
                  <c:v>0.98499999999999999</c:v>
                </c:pt>
                <c:pt idx="800">
                  <c:v>192.26400000000001</c:v>
                </c:pt>
                <c:pt idx="801">
                  <c:v>0.81299999999999994</c:v>
                </c:pt>
                <c:pt idx="802">
                  <c:v>0.87</c:v>
                </c:pt>
                <c:pt idx="803">
                  <c:v>0.73299999999999998</c:v>
                </c:pt>
                <c:pt idx="804">
                  <c:v>0.754</c:v>
                </c:pt>
                <c:pt idx="805">
                  <c:v>8.3970000000000002</c:v>
                </c:pt>
                <c:pt idx="806">
                  <c:v>6.9960000000000004</c:v>
                </c:pt>
                <c:pt idx="807">
                  <c:v>0.70699999999999996</c:v>
                </c:pt>
                <c:pt idx="808">
                  <c:v>0.66400000000000003</c:v>
                </c:pt>
                <c:pt idx="809">
                  <c:v>0.77600000000000002</c:v>
                </c:pt>
                <c:pt idx="810">
                  <c:v>0.70399999999999996</c:v>
                </c:pt>
                <c:pt idx="811">
                  <c:v>0.72099999999999997</c:v>
                </c:pt>
                <c:pt idx="812">
                  <c:v>0.72699999999999998</c:v>
                </c:pt>
                <c:pt idx="813">
                  <c:v>169.071</c:v>
                </c:pt>
                <c:pt idx="814">
                  <c:v>0.68799999999999994</c:v>
                </c:pt>
                <c:pt idx="815">
                  <c:v>0.69499999999999995</c:v>
                </c:pt>
                <c:pt idx="816">
                  <c:v>0.66800000000000004</c:v>
                </c:pt>
                <c:pt idx="817">
                  <c:v>0.77800000000000002</c:v>
                </c:pt>
                <c:pt idx="818">
                  <c:v>0.70199999999999996</c:v>
                </c:pt>
                <c:pt idx="819">
                  <c:v>0.66700000000000004</c:v>
                </c:pt>
                <c:pt idx="820">
                  <c:v>13.661</c:v>
                </c:pt>
                <c:pt idx="821">
                  <c:v>0.72899999999999998</c:v>
                </c:pt>
                <c:pt idx="822">
                  <c:v>0.751</c:v>
                </c:pt>
                <c:pt idx="823">
                  <c:v>0.71</c:v>
                </c:pt>
                <c:pt idx="824">
                  <c:v>0.80900000000000005</c:v>
                </c:pt>
                <c:pt idx="825">
                  <c:v>0.79200000000000004</c:v>
                </c:pt>
                <c:pt idx="826">
                  <c:v>0.73299999999999998</c:v>
                </c:pt>
                <c:pt idx="827">
                  <c:v>4.0650000000000004</c:v>
                </c:pt>
                <c:pt idx="828">
                  <c:v>0.75</c:v>
                </c:pt>
                <c:pt idx="829">
                  <c:v>9.9009999999999998</c:v>
                </c:pt>
                <c:pt idx="830">
                  <c:v>0.70899999999999996</c:v>
                </c:pt>
                <c:pt idx="831">
                  <c:v>0.76200000000000001</c:v>
                </c:pt>
                <c:pt idx="832">
                  <c:v>0.70899999999999996</c:v>
                </c:pt>
                <c:pt idx="833">
                  <c:v>0.72</c:v>
                </c:pt>
                <c:pt idx="834">
                  <c:v>21.638999999999999</c:v>
                </c:pt>
                <c:pt idx="835">
                  <c:v>0.67800000000000005</c:v>
                </c:pt>
                <c:pt idx="836">
                  <c:v>16.477</c:v>
                </c:pt>
                <c:pt idx="837">
                  <c:v>0.70899999999999996</c:v>
                </c:pt>
                <c:pt idx="838">
                  <c:v>0.72599999999999998</c:v>
                </c:pt>
                <c:pt idx="839">
                  <c:v>0.79900000000000004</c:v>
                </c:pt>
                <c:pt idx="840">
                  <c:v>0.79100000000000004</c:v>
                </c:pt>
                <c:pt idx="841">
                  <c:v>0.66600000000000004</c:v>
                </c:pt>
                <c:pt idx="842">
                  <c:v>0.75800000000000001</c:v>
                </c:pt>
                <c:pt idx="843">
                  <c:v>0.72199999999999998</c:v>
                </c:pt>
                <c:pt idx="844">
                  <c:v>0.76100000000000001</c:v>
                </c:pt>
                <c:pt idx="845">
                  <c:v>0.73499999999999999</c:v>
                </c:pt>
                <c:pt idx="846">
                  <c:v>0.69799999999999995</c:v>
                </c:pt>
                <c:pt idx="847">
                  <c:v>0.72699999999999998</c:v>
                </c:pt>
                <c:pt idx="848">
                  <c:v>0.78200000000000003</c:v>
                </c:pt>
                <c:pt idx="849">
                  <c:v>17.768999999999998</c:v>
                </c:pt>
                <c:pt idx="850">
                  <c:v>0.77200000000000002</c:v>
                </c:pt>
                <c:pt idx="851">
                  <c:v>1.2470000000000001</c:v>
                </c:pt>
                <c:pt idx="852">
                  <c:v>0.81799999999999995</c:v>
                </c:pt>
                <c:pt idx="853">
                  <c:v>0.70499999999999996</c:v>
                </c:pt>
                <c:pt idx="854">
                  <c:v>0.70799999999999996</c:v>
                </c:pt>
                <c:pt idx="855">
                  <c:v>0.77300000000000002</c:v>
                </c:pt>
                <c:pt idx="856">
                  <c:v>0.70299999999999996</c:v>
                </c:pt>
                <c:pt idx="857">
                  <c:v>0.67</c:v>
                </c:pt>
                <c:pt idx="858">
                  <c:v>0.747</c:v>
                </c:pt>
                <c:pt idx="859">
                  <c:v>14.263999999999999</c:v>
                </c:pt>
                <c:pt idx="860">
                  <c:v>0.92500000000000004</c:v>
                </c:pt>
                <c:pt idx="861">
                  <c:v>0.72199999999999998</c:v>
                </c:pt>
                <c:pt idx="862">
                  <c:v>0.71899999999999997</c:v>
                </c:pt>
                <c:pt idx="863">
                  <c:v>0.76500000000000001</c:v>
                </c:pt>
                <c:pt idx="864">
                  <c:v>0.70099999999999996</c:v>
                </c:pt>
                <c:pt idx="865">
                  <c:v>38.878</c:v>
                </c:pt>
                <c:pt idx="866">
                  <c:v>0.68200000000000005</c:v>
                </c:pt>
                <c:pt idx="867">
                  <c:v>0.77800000000000002</c:v>
                </c:pt>
                <c:pt idx="868">
                  <c:v>0.71</c:v>
                </c:pt>
                <c:pt idx="869">
                  <c:v>0.74299999999999999</c:v>
                </c:pt>
                <c:pt idx="870">
                  <c:v>0.745</c:v>
                </c:pt>
                <c:pt idx="871">
                  <c:v>35.75</c:v>
                </c:pt>
                <c:pt idx="872">
                  <c:v>0.71</c:v>
                </c:pt>
                <c:pt idx="873">
                  <c:v>0.70099999999999996</c:v>
                </c:pt>
                <c:pt idx="874">
                  <c:v>0.69299999999999995</c:v>
                </c:pt>
                <c:pt idx="875">
                  <c:v>0.95099999999999996</c:v>
                </c:pt>
                <c:pt idx="876">
                  <c:v>0.68300000000000005</c:v>
                </c:pt>
                <c:pt idx="877">
                  <c:v>0.69499999999999995</c:v>
                </c:pt>
                <c:pt idx="878">
                  <c:v>0.67100000000000004</c:v>
                </c:pt>
                <c:pt idx="879">
                  <c:v>22.48</c:v>
                </c:pt>
                <c:pt idx="880">
                  <c:v>0.73199999999999998</c:v>
                </c:pt>
                <c:pt idx="881">
                  <c:v>0.79200000000000004</c:v>
                </c:pt>
                <c:pt idx="882">
                  <c:v>0.75600000000000001</c:v>
                </c:pt>
                <c:pt idx="883">
                  <c:v>0.71399999999999997</c:v>
                </c:pt>
                <c:pt idx="884">
                  <c:v>0.72599999999999998</c:v>
                </c:pt>
                <c:pt idx="885">
                  <c:v>0.68799999999999994</c:v>
                </c:pt>
                <c:pt idx="886">
                  <c:v>0.68300000000000005</c:v>
                </c:pt>
                <c:pt idx="887">
                  <c:v>0.7</c:v>
                </c:pt>
                <c:pt idx="888">
                  <c:v>0.75900000000000001</c:v>
                </c:pt>
                <c:pt idx="889">
                  <c:v>0.7</c:v>
                </c:pt>
                <c:pt idx="890">
                  <c:v>0.71799999999999997</c:v>
                </c:pt>
                <c:pt idx="891">
                  <c:v>0.71099999999999997</c:v>
                </c:pt>
                <c:pt idx="892">
                  <c:v>0.75700000000000001</c:v>
                </c:pt>
                <c:pt idx="893">
                  <c:v>0.71599999999999997</c:v>
                </c:pt>
                <c:pt idx="894">
                  <c:v>0.74099999999999999</c:v>
                </c:pt>
                <c:pt idx="895">
                  <c:v>0.68300000000000005</c:v>
                </c:pt>
                <c:pt idx="896">
                  <c:v>0.76800000000000002</c:v>
                </c:pt>
                <c:pt idx="897">
                  <c:v>0.752</c:v>
                </c:pt>
                <c:pt idx="898">
                  <c:v>0.70699999999999996</c:v>
                </c:pt>
                <c:pt idx="899">
                  <c:v>0.79900000000000004</c:v>
                </c:pt>
                <c:pt idx="900">
                  <c:v>0.7</c:v>
                </c:pt>
                <c:pt idx="901">
                  <c:v>0.68700000000000006</c:v>
                </c:pt>
                <c:pt idx="902">
                  <c:v>0.83499999999999996</c:v>
                </c:pt>
                <c:pt idx="903">
                  <c:v>0.77900000000000003</c:v>
                </c:pt>
                <c:pt idx="904">
                  <c:v>0.79200000000000004</c:v>
                </c:pt>
                <c:pt idx="905">
                  <c:v>31.991</c:v>
                </c:pt>
                <c:pt idx="906">
                  <c:v>0.76</c:v>
                </c:pt>
                <c:pt idx="907">
                  <c:v>0.71399999999999997</c:v>
                </c:pt>
                <c:pt idx="908">
                  <c:v>25.975999999999999</c:v>
                </c:pt>
                <c:pt idx="909">
                  <c:v>0.82899999999999996</c:v>
                </c:pt>
                <c:pt idx="910">
                  <c:v>202.012</c:v>
                </c:pt>
                <c:pt idx="911">
                  <c:v>0.85199999999999998</c:v>
                </c:pt>
                <c:pt idx="912">
                  <c:v>0.70699999999999996</c:v>
                </c:pt>
                <c:pt idx="913">
                  <c:v>0.71199999999999997</c:v>
                </c:pt>
                <c:pt idx="914">
                  <c:v>0.753</c:v>
                </c:pt>
                <c:pt idx="915">
                  <c:v>0.751</c:v>
                </c:pt>
                <c:pt idx="916">
                  <c:v>0.71399999999999997</c:v>
                </c:pt>
                <c:pt idx="917">
                  <c:v>0.71199999999999997</c:v>
                </c:pt>
                <c:pt idx="918">
                  <c:v>19.742999999999999</c:v>
                </c:pt>
                <c:pt idx="919">
                  <c:v>0.77900000000000003</c:v>
                </c:pt>
                <c:pt idx="920">
                  <c:v>0.70199999999999996</c:v>
                </c:pt>
                <c:pt idx="921">
                  <c:v>0.72899999999999998</c:v>
                </c:pt>
                <c:pt idx="922">
                  <c:v>0.77400000000000002</c:v>
                </c:pt>
                <c:pt idx="923">
                  <c:v>0.70399999999999996</c:v>
                </c:pt>
                <c:pt idx="924">
                  <c:v>0.75600000000000001</c:v>
                </c:pt>
                <c:pt idx="925">
                  <c:v>0.70699999999999996</c:v>
                </c:pt>
                <c:pt idx="926">
                  <c:v>0.748</c:v>
                </c:pt>
                <c:pt idx="927">
                  <c:v>0.69499999999999995</c:v>
                </c:pt>
                <c:pt idx="928">
                  <c:v>24.109000000000002</c:v>
                </c:pt>
                <c:pt idx="929">
                  <c:v>0.71199999999999997</c:v>
                </c:pt>
                <c:pt idx="930">
                  <c:v>0.71099999999999997</c:v>
                </c:pt>
                <c:pt idx="931">
                  <c:v>0.80800000000000005</c:v>
                </c:pt>
                <c:pt idx="932">
                  <c:v>0.70499999999999996</c:v>
                </c:pt>
                <c:pt idx="933">
                  <c:v>0.72899999999999998</c:v>
                </c:pt>
                <c:pt idx="934">
                  <c:v>0.72899999999999998</c:v>
                </c:pt>
                <c:pt idx="935">
                  <c:v>0.85199999999999998</c:v>
                </c:pt>
                <c:pt idx="936">
                  <c:v>0.70599999999999996</c:v>
                </c:pt>
                <c:pt idx="937">
                  <c:v>0.69799999999999995</c:v>
                </c:pt>
                <c:pt idx="938">
                  <c:v>0.69699999999999995</c:v>
                </c:pt>
                <c:pt idx="939">
                  <c:v>0.78800000000000003</c:v>
                </c:pt>
                <c:pt idx="940">
                  <c:v>0.76400000000000001</c:v>
                </c:pt>
                <c:pt idx="941">
                  <c:v>0.72199999999999998</c:v>
                </c:pt>
                <c:pt idx="942">
                  <c:v>0.747</c:v>
                </c:pt>
                <c:pt idx="943">
                  <c:v>0.72099999999999997</c:v>
                </c:pt>
                <c:pt idx="944">
                  <c:v>0.73599999999999999</c:v>
                </c:pt>
                <c:pt idx="945">
                  <c:v>0.69899999999999995</c:v>
                </c:pt>
                <c:pt idx="946">
                  <c:v>9.7569999999999997</c:v>
                </c:pt>
                <c:pt idx="947">
                  <c:v>0.70299999999999996</c:v>
                </c:pt>
                <c:pt idx="948">
                  <c:v>0.69499999999999995</c:v>
                </c:pt>
                <c:pt idx="949">
                  <c:v>0.71399999999999997</c:v>
                </c:pt>
                <c:pt idx="950">
                  <c:v>1.0229999999999999</c:v>
                </c:pt>
                <c:pt idx="951">
                  <c:v>0.73199999999999998</c:v>
                </c:pt>
                <c:pt idx="952">
                  <c:v>0.67600000000000005</c:v>
                </c:pt>
                <c:pt idx="953">
                  <c:v>0.74299999999999999</c:v>
                </c:pt>
                <c:pt idx="954">
                  <c:v>0.68300000000000005</c:v>
                </c:pt>
                <c:pt idx="955">
                  <c:v>2.7879999999999998</c:v>
                </c:pt>
                <c:pt idx="956">
                  <c:v>0.73599999999999999</c:v>
                </c:pt>
                <c:pt idx="957">
                  <c:v>0.70199999999999996</c:v>
                </c:pt>
                <c:pt idx="958">
                  <c:v>0.71099999999999997</c:v>
                </c:pt>
                <c:pt idx="959">
                  <c:v>0.68799999999999994</c:v>
                </c:pt>
                <c:pt idx="960">
                  <c:v>0.76900000000000002</c:v>
                </c:pt>
                <c:pt idx="961">
                  <c:v>0.69599999999999995</c:v>
                </c:pt>
                <c:pt idx="962">
                  <c:v>0.78400000000000003</c:v>
                </c:pt>
                <c:pt idx="963">
                  <c:v>0.72</c:v>
                </c:pt>
                <c:pt idx="964">
                  <c:v>0.71299999999999997</c:v>
                </c:pt>
                <c:pt idx="965">
                  <c:v>0.71599999999999997</c:v>
                </c:pt>
                <c:pt idx="966">
                  <c:v>15.635999999999999</c:v>
                </c:pt>
                <c:pt idx="967">
                  <c:v>0.73199999999999998</c:v>
                </c:pt>
                <c:pt idx="968">
                  <c:v>0.73199999999999998</c:v>
                </c:pt>
                <c:pt idx="969">
                  <c:v>4.4320000000000004</c:v>
                </c:pt>
                <c:pt idx="970">
                  <c:v>93.087000000000003</c:v>
                </c:pt>
                <c:pt idx="971">
                  <c:v>160.47200000000001</c:v>
                </c:pt>
                <c:pt idx="972">
                  <c:v>0.67700000000000005</c:v>
                </c:pt>
                <c:pt idx="973">
                  <c:v>15.616</c:v>
                </c:pt>
                <c:pt idx="974">
                  <c:v>0.73199999999999998</c:v>
                </c:pt>
                <c:pt idx="975">
                  <c:v>16.260000000000002</c:v>
                </c:pt>
                <c:pt idx="976">
                  <c:v>0.73399999999999999</c:v>
                </c:pt>
                <c:pt idx="977">
                  <c:v>0.69</c:v>
                </c:pt>
                <c:pt idx="978">
                  <c:v>35.902000000000001</c:v>
                </c:pt>
                <c:pt idx="979">
                  <c:v>0.69</c:v>
                </c:pt>
                <c:pt idx="980">
                  <c:v>0.746</c:v>
                </c:pt>
                <c:pt idx="981">
                  <c:v>0.8</c:v>
                </c:pt>
                <c:pt idx="982">
                  <c:v>0.72499999999999998</c:v>
                </c:pt>
                <c:pt idx="983">
                  <c:v>0.68500000000000005</c:v>
                </c:pt>
                <c:pt idx="984">
                  <c:v>0.71099999999999997</c:v>
                </c:pt>
                <c:pt idx="985">
                  <c:v>0.69599999999999995</c:v>
                </c:pt>
                <c:pt idx="986">
                  <c:v>0.71799999999999997</c:v>
                </c:pt>
                <c:pt idx="987">
                  <c:v>0.75</c:v>
                </c:pt>
                <c:pt idx="988">
                  <c:v>0.70399999999999996</c:v>
                </c:pt>
                <c:pt idx="989">
                  <c:v>0.72599999999999998</c:v>
                </c:pt>
                <c:pt idx="990">
                  <c:v>233.494</c:v>
                </c:pt>
                <c:pt idx="991">
                  <c:v>0.74</c:v>
                </c:pt>
                <c:pt idx="992">
                  <c:v>0.69499999999999995</c:v>
                </c:pt>
                <c:pt idx="993">
                  <c:v>0.74299999999999999</c:v>
                </c:pt>
                <c:pt idx="994">
                  <c:v>0.82</c:v>
                </c:pt>
                <c:pt idx="995">
                  <c:v>0.72199999999999998</c:v>
                </c:pt>
                <c:pt idx="996">
                  <c:v>0.69</c:v>
                </c:pt>
                <c:pt idx="997">
                  <c:v>0.76</c:v>
                </c:pt>
                <c:pt idx="998">
                  <c:v>99.206999999999994</c:v>
                </c:pt>
              </c:numCache>
            </c:numRef>
          </c:yVal>
          <c:smooth val="0"/>
        </c:ser>
        <c:dLbls>
          <c:showLegendKey val="0"/>
          <c:showVal val="0"/>
          <c:showCatName val="0"/>
          <c:showSerName val="0"/>
          <c:showPercent val="0"/>
          <c:showBubbleSize val="0"/>
        </c:dLbls>
        <c:axId val="100943744"/>
        <c:axId val="100946304"/>
      </c:scatterChart>
      <c:valAx>
        <c:axId val="100943744"/>
        <c:scaling>
          <c:orientation val="minMax"/>
          <c:max val="1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flow #</a:t>
                </a:r>
              </a:p>
            </c:rich>
          </c:tx>
          <c:layout>
            <c:manualLayout>
              <c:xMode val="edge"/>
              <c:yMode val="edge"/>
              <c:x val="0.48647380909895832"/>
              <c:y val="0.80594181833958822"/>
            </c:manualLayout>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946304"/>
        <c:crosses val="autoZero"/>
        <c:crossBetween val="midCat"/>
        <c:majorUnit val="200"/>
      </c:valAx>
      <c:valAx>
        <c:axId val="100946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inbound</a:t>
                </a:r>
                <a:r>
                  <a:rPr lang="en-US" sz="1400" baseline="0" dirty="0"/>
                  <a:t> delay (</a:t>
                </a:r>
                <a:r>
                  <a:rPr lang="en-US" sz="1400" baseline="0" dirty="0" err="1"/>
                  <a:t>ms</a:t>
                </a:r>
                <a:r>
                  <a:rPr lang="en-US" sz="1400" baseline="0" dirty="0"/>
                  <a:t>)</a:t>
                </a:r>
                <a:endParaRPr lang="en-US" sz="1400"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9437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effectLst/>
              </a:rPr>
              <a:t>      (b) w/o </a:t>
            </a:r>
            <a:r>
              <a:rPr lang="en-US" sz="1400" dirty="0" err="1">
                <a:effectLst/>
              </a:rPr>
              <a:t>flow_mod</a:t>
            </a:r>
            <a:r>
              <a:rPr lang="en-US" sz="1400" dirty="0">
                <a:effectLst/>
              </a:rPr>
              <a:t>/</a:t>
            </a:r>
            <a:r>
              <a:rPr lang="en-US" sz="1400" dirty="0" err="1">
                <a:effectLst/>
              </a:rPr>
              <a:t>pkt_out</a:t>
            </a:r>
            <a:endParaRPr lang="en-US" sz="1100" dirty="0">
              <a:effectLst/>
            </a:endParaRPr>
          </a:p>
        </c:rich>
      </c:tx>
      <c:layout>
        <c:manualLayout>
          <c:xMode val="edge"/>
          <c:yMode val="edge"/>
          <c:x val="0.24336544691278128"/>
          <c:y val="0.91708224178851183"/>
        </c:manualLayout>
      </c:layout>
      <c:overlay val="0"/>
      <c:spPr>
        <a:noFill/>
        <a:ln>
          <a:noFill/>
        </a:ln>
        <a:effectLst/>
      </c:spPr>
    </c:title>
    <c:autoTitleDeleted val="0"/>
    <c:plotArea>
      <c:layout>
        <c:manualLayout>
          <c:layoutTarget val="inner"/>
          <c:xMode val="edge"/>
          <c:yMode val="edge"/>
          <c:x val="0.18622845298865057"/>
          <c:y val="7.150589474826792E-2"/>
          <c:w val="0.75519654064289965"/>
          <c:h val="0.65187690461775039"/>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yVal>
            <c:numRef>
              <c:f>Sheet3!$B$1:$B$999</c:f>
              <c:numCache>
                <c:formatCode>General</c:formatCode>
                <c:ptCount val="999"/>
                <c:pt idx="0">
                  <c:v>0.65</c:v>
                </c:pt>
                <c:pt idx="1">
                  <c:v>0.71899999999999997</c:v>
                </c:pt>
                <c:pt idx="2">
                  <c:v>0.66700000000000004</c:v>
                </c:pt>
                <c:pt idx="3">
                  <c:v>1.5880000000000001</c:v>
                </c:pt>
                <c:pt idx="4">
                  <c:v>0.65700000000000003</c:v>
                </c:pt>
                <c:pt idx="5">
                  <c:v>0.71799999999999997</c:v>
                </c:pt>
                <c:pt idx="6">
                  <c:v>0.84</c:v>
                </c:pt>
                <c:pt idx="7">
                  <c:v>0.90600000000000003</c:v>
                </c:pt>
                <c:pt idx="8">
                  <c:v>0.65300000000000002</c:v>
                </c:pt>
                <c:pt idx="9">
                  <c:v>19.524000000000001</c:v>
                </c:pt>
                <c:pt idx="10">
                  <c:v>0.67500000000000004</c:v>
                </c:pt>
                <c:pt idx="11">
                  <c:v>0.78700000000000003</c:v>
                </c:pt>
                <c:pt idx="12">
                  <c:v>0.67900000000000005</c:v>
                </c:pt>
                <c:pt idx="13">
                  <c:v>0.67300000000000004</c:v>
                </c:pt>
                <c:pt idx="14">
                  <c:v>40.912999999999997</c:v>
                </c:pt>
                <c:pt idx="15">
                  <c:v>0.64400000000000002</c:v>
                </c:pt>
                <c:pt idx="16">
                  <c:v>0.99</c:v>
                </c:pt>
                <c:pt idx="17">
                  <c:v>0.78900000000000003</c:v>
                </c:pt>
                <c:pt idx="18">
                  <c:v>0.88200000000000001</c:v>
                </c:pt>
                <c:pt idx="19">
                  <c:v>0.67800000000000005</c:v>
                </c:pt>
                <c:pt idx="20">
                  <c:v>0.68100000000000005</c:v>
                </c:pt>
                <c:pt idx="21">
                  <c:v>0.67300000000000004</c:v>
                </c:pt>
                <c:pt idx="22">
                  <c:v>0.92800000000000005</c:v>
                </c:pt>
                <c:pt idx="23">
                  <c:v>0.625</c:v>
                </c:pt>
                <c:pt idx="24">
                  <c:v>0.71199999999999997</c:v>
                </c:pt>
                <c:pt idx="25">
                  <c:v>0.72</c:v>
                </c:pt>
                <c:pt idx="26">
                  <c:v>0.72799999999999998</c:v>
                </c:pt>
                <c:pt idx="27">
                  <c:v>0.70199999999999996</c:v>
                </c:pt>
                <c:pt idx="28">
                  <c:v>0.7</c:v>
                </c:pt>
                <c:pt idx="29">
                  <c:v>0.65500000000000003</c:v>
                </c:pt>
                <c:pt idx="30">
                  <c:v>0.67800000000000005</c:v>
                </c:pt>
                <c:pt idx="31">
                  <c:v>0.89900000000000002</c:v>
                </c:pt>
                <c:pt idx="32">
                  <c:v>0.72299999999999998</c:v>
                </c:pt>
                <c:pt idx="33">
                  <c:v>0.66200000000000003</c:v>
                </c:pt>
                <c:pt idx="34">
                  <c:v>0.65800000000000003</c:v>
                </c:pt>
                <c:pt idx="35">
                  <c:v>0.624</c:v>
                </c:pt>
                <c:pt idx="36">
                  <c:v>0.67800000000000005</c:v>
                </c:pt>
                <c:pt idx="37">
                  <c:v>0.64300000000000002</c:v>
                </c:pt>
                <c:pt idx="38">
                  <c:v>0.70599999999999996</c:v>
                </c:pt>
                <c:pt idx="39">
                  <c:v>0.58899999999999997</c:v>
                </c:pt>
                <c:pt idx="40">
                  <c:v>0.66300000000000003</c:v>
                </c:pt>
                <c:pt idx="41">
                  <c:v>6.4509999999999996</c:v>
                </c:pt>
                <c:pt idx="42">
                  <c:v>0.71399999999999997</c:v>
                </c:pt>
                <c:pt idx="43">
                  <c:v>0.67</c:v>
                </c:pt>
                <c:pt idx="44">
                  <c:v>0.70699999999999996</c:v>
                </c:pt>
                <c:pt idx="45">
                  <c:v>0.63100000000000001</c:v>
                </c:pt>
                <c:pt idx="46">
                  <c:v>0.67300000000000004</c:v>
                </c:pt>
                <c:pt idx="47">
                  <c:v>0.93400000000000005</c:v>
                </c:pt>
                <c:pt idx="48">
                  <c:v>0.67</c:v>
                </c:pt>
                <c:pt idx="49">
                  <c:v>0.66400000000000003</c:v>
                </c:pt>
                <c:pt idx="50">
                  <c:v>0.64100000000000001</c:v>
                </c:pt>
                <c:pt idx="51">
                  <c:v>0.61699999999999999</c:v>
                </c:pt>
                <c:pt idx="52">
                  <c:v>0.67100000000000004</c:v>
                </c:pt>
                <c:pt idx="53">
                  <c:v>0.65100000000000002</c:v>
                </c:pt>
                <c:pt idx="54">
                  <c:v>4.952</c:v>
                </c:pt>
                <c:pt idx="55">
                  <c:v>0.70099999999999996</c:v>
                </c:pt>
                <c:pt idx="56">
                  <c:v>0.70299999999999996</c:v>
                </c:pt>
                <c:pt idx="57">
                  <c:v>0.66700000000000004</c:v>
                </c:pt>
                <c:pt idx="58">
                  <c:v>0.64700000000000002</c:v>
                </c:pt>
                <c:pt idx="59">
                  <c:v>0.61</c:v>
                </c:pt>
                <c:pt idx="60">
                  <c:v>0.66800000000000004</c:v>
                </c:pt>
                <c:pt idx="61">
                  <c:v>0.93899999999999995</c:v>
                </c:pt>
                <c:pt idx="62">
                  <c:v>0.624</c:v>
                </c:pt>
                <c:pt idx="63">
                  <c:v>0.68500000000000005</c:v>
                </c:pt>
                <c:pt idx="64">
                  <c:v>1.5369999999999999</c:v>
                </c:pt>
                <c:pt idx="65">
                  <c:v>0.69299999999999995</c:v>
                </c:pt>
                <c:pt idx="66">
                  <c:v>0.67100000000000004</c:v>
                </c:pt>
                <c:pt idx="67">
                  <c:v>0.65100000000000002</c:v>
                </c:pt>
                <c:pt idx="68">
                  <c:v>0.68899999999999995</c:v>
                </c:pt>
                <c:pt idx="69">
                  <c:v>0.625</c:v>
                </c:pt>
                <c:pt idx="70">
                  <c:v>0.89900000000000002</c:v>
                </c:pt>
                <c:pt idx="71">
                  <c:v>0.65200000000000002</c:v>
                </c:pt>
                <c:pt idx="72">
                  <c:v>0.94</c:v>
                </c:pt>
                <c:pt idx="73">
                  <c:v>0.69299999999999995</c:v>
                </c:pt>
                <c:pt idx="74">
                  <c:v>0.84</c:v>
                </c:pt>
                <c:pt idx="75">
                  <c:v>0.63300000000000001</c:v>
                </c:pt>
                <c:pt idx="76">
                  <c:v>0.69499999999999995</c:v>
                </c:pt>
                <c:pt idx="77">
                  <c:v>26.212</c:v>
                </c:pt>
                <c:pt idx="78">
                  <c:v>0.99099999999999999</c:v>
                </c:pt>
                <c:pt idx="79">
                  <c:v>0.72499999999999998</c:v>
                </c:pt>
                <c:pt idx="80">
                  <c:v>45.822000000000003</c:v>
                </c:pt>
                <c:pt idx="81">
                  <c:v>0.65400000000000003</c:v>
                </c:pt>
                <c:pt idx="82">
                  <c:v>0.66300000000000003</c:v>
                </c:pt>
                <c:pt idx="83">
                  <c:v>0.69099999999999995</c:v>
                </c:pt>
                <c:pt idx="84">
                  <c:v>21.341000000000001</c:v>
                </c:pt>
                <c:pt idx="85">
                  <c:v>0.69599999999999995</c:v>
                </c:pt>
                <c:pt idx="86">
                  <c:v>0.66500000000000004</c:v>
                </c:pt>
                <c:pt idx="87">
                  <c:v>0.68500000000000005</c:v>
                </c:pt>
                <c:pt idx="88">
                  <c:v>0.63800000000000001</c:v>
                </c:pt>
                <c:pt idx="89">
                  <c:v>0.64500000000000002</c:v>
                </c:pt>
                <c:pt idx="90">
                  <c:v>0.64500000000000002</c:v>
                </c:pt>
                <c:pt idx="91">
                  <c:v>0.64100000000000001</c:v>
                </c:pt>
                <c:pt idx="92">
                  <c:v>0.624</c:v>
                </c:pt>
                <c:pt idx="93">
                  <c:v>0.61499999999999999</c:v>
                </c:pt>
                <c:pt idx="94">
                  <c:v>0.7</c:v>
                </c:pt>
                <c:pt idx="95">
                  <c:v>0.67500000000000004</c:v>
                </c:pt>
                <c:pt idx="96">
                  <c:v>0.67100000000000004</c:v>
                </c:pt>
                <c:pt idx="97">
                  <c:v>0.7</c:v>
                </c:pt>
                <c:pt idx="98">
                  <c:v>0.7</c:v>
                </c:pt>
                <c:pt idx="99">
                  <c:v>0.64500000000000002</c:v>
                </c:pt>
                <c:pt idx="100">
                  <c:v>1.84</c:v>
                </c:pt>
                <c:pt idx="101">
                  <c:v>0.72399999999999998</c:v>
                </c:pt>
                <c:pt idx="102">
                  <c:v>0.69699999999999995</c:v>
                </c:pt>
                <c:pt idx="103">
                  <c:v>0.61399999999999999</c:v>
                </c:pt>
                <c:pt idx="104">
                  <c:v>0.624</c:v>
                </c:pt>
                <c:pt idx="105">
                  <c:v>0.64600000000000002</c:v>
                </c:pt>
                <c:pt idx="106">
                  <c:v>0.67500000000000004</c:v>
                </c:pt>
                <c:pt idx="107">
                  <c:v>0.69699999999999995</c:v>
                </c:pt>
                <c:pt idx="108">
                  <c:v>0.66200000000000003</c:v>
                </c:pt>
                <c:pt idx="109">
                  <c:v>0.63</c:v>
                </c:pt>
                <c:pt idx="110">
                  <c:v>0.68</c:v>
                </c:pt>
                <c:pt idx="111">
                  <c:v>0.66</c:v>
                </c:pt>
                <c:pt idx="112">
                  <c:v>0.69499999999999995</c:v>
                </c:pt>
                <c:pt idx="113">
                  <c:v>0.65900000000000003</c:v>
                </c:pt>
                <c:pt idx="114">
                  <c:v>0.65800000000000003</c:v>
                </c:pt>
                <c:pt idx="115">
                  <c:v>0.64700000000000002</c:v>
                </c:pt>
                <c:pt idx="116">
                  <c:v>0.69299999999999995</c:v>
                </c:pt>
                <c:pt idx="117">
                  <c:v>0.63</c:v>
                </c:pt>
                <c:pt idx="118">
                  <c:v>41.271000000000001</c:v>
                </c:pt>
                <c:pt idx="119">
                  <c:v>0.68300000000000005</c:v>
                </c:pt>
                <c:pt idx="120">
                  <c:v>0.66</c:v>
                </c:pt>
                <c:pt idx="121">
                  <c:v>0.622</c:v>
                </c:pt>
                <c:pt idx="122">
                  <c:v>0.871</c:v>
                </c:pt>
                <c:pt idx="123">
                  <c:v>0.747</c:v>
                </c:pt>
                <c:pt idx="124">
                  <c:v>0.64100000000000001</c:v>
                </c:pt>
                <c:pt idx="125">
                  <c:v>0.626</c:v>
                </c:pt>
                <c:pt idx="126">
                  <c:v>0.71099999999999997</c:v>
                </c:pt>
                <c:pt idx="127">
                  <c:v>0.74299999999999999</c:v>
                </c:pt>
                <c:pt idx="128">
                  <c:v>0.67500000000000004</c:v>
                </c:pt>
                <c:pt idx="129">
                  <c:v>1.056</c:v>
                </c:pt>
                <c:pt idx="130">
                  <c:v>0.63100000000000001</c:v>
                </c:pt>
                <c:pt idx="131">
                  <c:v>0.70099999999999996</c:v>
                </c:pt>
                <c:pt idx="132">
                  <c:v>0.70499999999999996</c:v>
                </c:pt>
                <c:pt idx="133">
                  <c:v>0.63800000000000001</c:v>
                </c:pt>
                <c:pt idx="134">
                  <c:v>36.058</c:v>
                </c:pt>
                <c:pt idx="135">
                  <c:v>0.65200000000000002</c:v>
                </c:pt>
                <c:pt idx="136">
                  <c:v>0.72</c:v>
                </c:pt>
                <c:pt idx="137">
                  <c:v>0.67800000000000005</c:v>
                </c:pt>
                <c:pt idx="138">
                  <c:v>0.65100000000000002</c:v>
                </c:pt>
                <c:pt idx="139">
                  <c:v>0.66</c:v>
                </c:pt>
                <c:pt idx="140">
                  <c:v>0.63200000000000001</c:v>
                </c:pt>
                <c:pt idx="141">
                  <c:v>0.64500000000000002</c:v>
                </c:pt>
                <c:pt idx="142">
                  <c:v>0.63800000000000001</c:v>
                </c:pt>
                <c:pt idx="143">
                  <c:v>0.67800000000000005</c:v>
                </c:pt>
                <c:pt idx="144">
                  <c:v>0.65700000000000003</c:v>
                </c:pt>
                <c:pt idx="145">
                  <c:v>0.66600000000000004</c:v>
                </c:pt>
                <c:pt idx="146">
                  <c:v>0.70699999999999996</c:v>
                </c:pt>
                <c:pt idx="147">
                  <c:v>0.67400000000000004</c:v>
                </c:pt>
                <c:pt idx="148">
                  <c:v>0.63900000000000001</c:v>
                </c:pt>
                <c:pt idx="149">
                  <c:v>0.68100000000000005</c:v>
                </c:pt>
                <c:pt idx="150">
                  <c:v>0.68500000000000005</c:v>
                </c:pt>
                <c:pt idx="151">
                  <c:v>0.69899999999999995</c:v>
                </c:pt>
                <c:pt idx="152">
                  <c:v>0.623</c:v>
                </c:pt>
                <c:pt idx="153">
                  <c:v>0.70499999999999996</c:v>
                </c:pt>
                <c:pt idx="154">
                  <c:v>0.69899999999999995</c:v>
                </c:pt>
                <c:pt idx="155">
                  <c:v>0.72199999999999998</c:v>
                </c:pt>
                <c:pt idx="156">
                  <c:v>0.64700000000000002</c:v>
                </c:pt>
                <c:pt idx="157">
                  <c:v>0.64200000000000002</c:v>
                </c:pt>
                <c:pt idx="158">
                  <c:v>0.66400000000000003</c:v>
                </c:pt>
                <c:pt idx="159">
                  <c:v>0.64800000000000002</c:v>
                </c:pt>
                <c:pt idx="160">
                  <c:v>0.81799999999999995</c:v>
                </c:pt>
                <c:pt idx="161">
                  <c:v>0.67300000000000004</c:v>
                </c:pt>
                <c:pt idx="162">
                  <c:v>0.64600000000000002</c:v>
                </c:pt>
                <c:pt idx="163">
                  <c:v>0.629</c:v>
                </c:pt>
                <c:pt idx="164">
                  <c:v>0.63</c:v>
                </c:pt>
                <c:pt idx="165">
                  <c:v>0.73399999999999999</c:v>
                </c:pt>
                <c:pt idx="166">
                  <c:v>0.70499999999999996</c:v>
                </c:pt>
                <c:pt idx="167">
                  <c:v>55.53</c:v>
                </c:pt>
                <c:pt idx="168">
                  <c:v>0.66100000000000003</c:v>
                </c:pt>
                <c:pt idx="169">
                  <c:v>0.70199999999999996</c:v>
                </c:pt>
                <c:pt idx="170">
                  <c:v>0.71</c:v>
                </c:pt>
                <c:pt idx="171">
                  <c:v>0.71899999999999997</c:v>
                </c:pt>
                <c:pt idx="172">
                  <c:v>0.67100000000000004</c:v>
                </c:pt>
                <c:pt idx="173">
                  <c:v>7.4160000000000004</c:v>
                </c:pt>
                <c:pt idx="174">
                  <c:v>0.71499999999999997</c:v>
                </c:pt>
                <c:pt idx="175">
                  <c:v>0.67600000000000005</c:v>
                </c:pt>
                <c:pt idx="176">
                  <c:v>0.65700000000000003</c:v>
                </c:pt>
                <c:pt idx="177">
                  <c:v>0.65700000000000003</c:v>
                </c:pt>
                <c:pt idx="178">
                  <c:v>0.64700000000000002</c:v>
                </c:pt>
                <c:pt idx="179">
                  <c:v>0.69199999999999995</c:v>
                </c:pt>
                <c:pt idx="180">
                  <c:v>0.63500000000000001</c:v>
                </c:pt>
                <c:pt idx="181">
                  <c:v>0.73299999999999998</c:v>
                </c:pt>
                <c:pt idx="182">
                  <c:v>0.64500000000000002</c:v>
                </c:pt>
                <c:pt idx="183">
                  <c:v>0.65100000000000002</c:v>
                </c:pt>
                <c:pt idx="184">
                  <c:v>0.63</c:v>
                </c:pt>
                <c:pt idx="185">
                  <c:v>0.64400000000000002</c:v>
                </c:pt>
                <c:pt idx="186">
                  <c:v>0.626</c:v>
                </c:pt>
                <c:pt idx="187">
                  <c:v>0.64500000000000002</c:v>
                </c:pt>
                <c:pt idx="188">
                  <c:v>0.68899999999999995</c:v>
                </c:pt>
                <c:pt idx="189">
                  <c:v>0.68300000000000005</c:v>
                </c:pt>
                <c:pt idx="190">
                  <c:v>0.65900000000000003</c:v>
                </c:pt>
                <c:pt idx="191">
                  <c:v>0.68799999999999994</c:v>
                </c:pt>
                <c:pt idx="192">
                  <c:v>0.66200000000000003</c:v>
                </c:pt>
                <c:pt idx="193">
                  <c:v>0.93500000000000005</c:v>
                </c:pt>
                <c:pt idx="194">
                  <c:v>0.72599999999999998</c:v>
                </c:pt>
                <c:pt idx="195">
                  <c:v>0.72099999999999997</c:v>
                </c:pt>
                <c:pt idx="196">
                  <c:v>0.71399999999999997</c:v>
                </c:pt>
                <c:pt idx="197">
                  <c:v>0.71199999999999997</c:v>
                </c:pt>
                <c:pt idx="198">
                  <c:v>0.71099999999999997</c:v>
                </c:pt>
                <c:pt idx="199">
                  <c:v>0.71099999999999997</c:v>
                </c:pt>
                <c:pt idx="200">
                  <c:v>6.3250000000000002</c:v>
                </c:pt>
                <c:pt idx="201">
                  <c:v>0.66900000000000004</c:v>
                </c:pt>
                <c:pt idx="202">
                  <c:v>0.67200000000000004</c:v>
                </c:pt>
                <c:pt idx="203">
                  <c:v>0.66</c:v>
                </c:pt>
                <c:pt idx="204">
                  <c:v>0.64200000000000002</c:v>
                </c:pt>
                <c:pt idx="205">
                  <c:v>31.510999999999999</c:v>
                </c:pt>
                <c:pt idx="206">
                  <c:v>0.71299999999999997</c:v>
                </c:pt>
                <c:pt idx="207">
                  <c:v>0.76100000000000001</c:v>
                </c:pt>
                <c:pt idx="208">
                  <c:v>0.70099999999999996</c:v>
                </c:pt>
                <c:pt idx="209">
                  <c:v>0.67200000000000004</c:v>
                </c:pt>
                <c:pt idx="210">
                  <c:v>0.81399999999999995</c:v>
                </c:pt>
                <c:pt idx="211">
                  <c:v>0.68700000000000006</c:v>
                </c:pt>
                <c:pt idx="212">
                  <c:v>0.79800000000000004</c:v>
                </c:pt>
                <c:pt idx="213">
                  <c:v>0.71</c:v>
                </c:pt>
                <c:pt idx="214">
                  <c:v>0.70899999999999996</c:v>
                </c:pt>
                <c:pt idx="215">
                  <c:v>0.65800000000000003</c:v>
                </c:pt>
                <c:pt idx="216">
                  <c:v>0.77100000000000002</c:v>
                </c:pt>
                <c:pt idx="217">
                  <c:v>0.67200000000000004</c:v>
                </c:pt>
                <c:pt idx="218">
                  <c:v>0.63500000000000001</c:v>
                </c:pt>
                <c:pt idx="219">
                  <c:v>0.65600000000000003</c:v>
                </c:pt>
                <c:pt idx="220">
                  <c:v>0.61899999999999999</c:v>
                </c:pt>
                <c:pt idx="221">
                  <c:v>0.65700000000000003</c:v>
                </c:pt>
                <c:pt idx="222">
                  <c:v>0.70399999999999996</c:v>
                </c:pt>
                <c:pt idx="223">
                  <c:v>0.67300000000000004</c:v>
                </c:pt>
                <c:pt idx="224">
                  <c:v>0.64100000000000001</c:v>
                </c:pt>
                <c:pt idx="225">
                  <c:v>0.68300000000000005</c:v>
                </c:pt>
                <c:pt idx="226">
                  <c:v>0.63700000000000001</c:v>
                </c:pt>
                <c:pt idx="227">
                  <c:v>0.66500000000000004</c:v>
                </c:pt>
                <c:pt idx="228">
                  <c:v>0.63700000000000001</c:v>
                </c:pt>
                <c:pt idx="229">
                  <c:v>0.81100000000000005</c:v>
                </c:pt>
                <c:pt idx="230">
                  <c:v>0.68</c:v>
                </c:pt>
                <c:pt idx="231">
                  <c:v>1.0680000000000001</c:v>
                </c:pt>
                <c:pt idx="232">
                  <c:v>0.70599999999999996</c:v>
                </c:pt>
                <c:pt idx="233">
                  <c:v>0.67800000000000005</c:v>
                </c:pt>
                <c:pt idx="234">
                  <c:v>0.67700000000000005</c:v>
                </c:pt>
                <c:pt idx="235">
                  <c:v>0.65600000000000003</c:v>
                </c:pt>
                <c:pt idx="236">
                  <c:v>0.65800000000000003</c:v>
                </c:pt>
                <c:pt idx="237">
                  <c:v>0.64600000000000002</c:v>
                </c:pt>
                <c:pt idx="238">
                  <c:v>0.64600000000000002</c:v>
                </c:pt>
                <c:pt idx="239">
                  <c:v>0.67300000000000004</c:v>
                </c:pt>
                <c:pt idx="240">
                  <c:v>0.66700000000000004</c:v>
                </c:pt>
                <c:pt idx="241">
                  <c:v>0.76100000000000001</c:v>
                </c:pt>
                <c:pt idx="242">
                  <c:v>0.66800000000000004</c:v>
                </c:pt>
                <c:pt idx="243">
                  <c:v>0.66100000000000003</c:v>
                </c:pt>
                <c:pt idx="244">
                  <c:v>0.68400000000000005</c:v>
                </c:pt>
                <c:pt idx="245">
                  <c:v>0.70199999999999996</c:v>
                </c:pt>
                <c:pt idx="246">
                  <c:v>0.67300000000000004</c:v>
                </c:pt>
                <c:pt idx="247">
                  <c:v>0.64400000000000002</c:v>
                </c:pt>
                <c:pt idx="248">
                  <c:v>0.59299999999999997</c:v>
                </c:pt>
                <c:pt idx="249">
                  <c:v>0.64100000000000001</c:v>
                </c:pt>
                <c:pt idx="250">
                  <c:v>0.64700000000000002</c:v>
                </c:pt>
                <c:pt idx="251">
                  <c:v>0.65300000000000002</c:v>
                </c:pt>
                <c:pt idx="252">
                  <c:v>0.70199999999999996</c:v>
                </c:pt>
                <c:pt idx="253">
                  <c:v>0.70399999999999996</c:v>
                </c:pt>
                <c:pt idx="254">
                  <c:v>0.61</c:v>
                </c:pt>
                <c:pt idx="255">
                  <c:v>0.66800000000000004</c:v>
                </c:pt>
                <c:pt idx="256">
                  <c:v>0.627</c:v>
                </c:pt>
                <c:pt idx="257">
                  <c:v>0.65400000000000003</c:v>
                </c:pt>
                <c:pt idx="258">
                  <c:v>0.83299999999999996</c:v>
                </c:pt>
                <c:pt idx="259">
                  <c:v>0.94199999999999995</c:v>
                </c:pt>
                <c:pt idx="260">
                  <c:v>0.75700000000000001</c:v>
                </c:pt>
                <c:pt idx="261">
                  <c:v>0.68400000000000005</c:v>
                </c:pt>
                <c:pt idx="262">
                  <c:v>0.66800000000000004</c:v>
                </c:pt>
                <c:pt idx="263">
                  <c:v>0.70899999999999996</c:v>
                </c:pt>
                <c:pt idx="264">
                  <c:v>0.66900000000000004</c:v>
                </c:pt>
                <c:pt idx="265">
                  <c:v>0.66</c:v>
                </c:pt>
                <c:pt idx="266">
                  <c:v>0.69</c:v>
                </c:pt>
                <c:pt idx="267">
                  <c:v>0.66300000000000003</c:v>
                </c:pt>
                <c:pt idx="268">
                  <c:v>0.68799999999999994</c:v>
                </c:pt>
                <c:pt idx="269">
                  <c:v>0.68500000000000005</c:v>
                </c:pt>
                <c:pt idx="270">
                  <c:v>0.71799999999999997</c:v>
                </c:pt>
                <c:pt idx="271">
                  <c:v>0.70099999999999996</c:v>
                </c:pt>
                <c:pt idx="272">
                  <c:v>0.63800000000000001</c:v>
                </c:pt>
                <c:pt idx="273">
                  <c:v>0.64900000000000002</c:v>
                </c:pt>
                <c:pt idx="274">
                  <c:v>0.68600000000000005</c:v>
                </c:pt>
                <c:pt idx="275">
                  <c:v>0.70299999999999996</c:v>
                </c:pt>
                <c:pt idx="276">
                  <c:v>0.627</c:v>
                </c:pt>
                <c:pt idx="277">
                  <c:v>0.67100000000000004</c:v>
                </c:pt>
                <c:pt idx="278">
                  <c:v>0.68500000000000005</c:v>
                </c:pt>
                <c:pt idx="279">
                  <c:v>0.68300000000000005</c:v>
                </c:pt>
                <c:pt idx="280">
                  <c:v>0.72799999999999998</c:v>
                </c:pt>
                <c:pt idx="281">
                  <c:v>0.68300000000000005</c:v>
                </c:pt>
                <c:pt idx="282">
                  <c:v>0.64800000000000002</c:v>
                </c:pt>
                <c:pt idx="283">
                  <c:v>0.66700000000000004</c:v>
                </c:pt>
                <c:pt idx="284">
                  <c:v>0.66100000000000003</c:v>
                </c:pt>
                <c:pt idx="285">
                  <c:v>0.61899999999999999</c:v>
                </c:pt>
                <c:pt idx="286">
                  <c:v>0.69399999999999995</c:v>
                </c:pt>
                <c:pt idx="287">
                  <c:v>0.69499999999999995</c:v>
                </c:pt>
                <c:pt idx="288">
                  <c:v>1.0389999999999999</c:v>
                </c:pt>
                <c:pt idx="289">
                  <c:v>0.63500000000000001</c:v>
                </c:pt>
                <c:pt idx="290">
                  <c:v>0.66700000000000004</c:v>
                </c:pt>
                <c:pt idx="291">
                  <c:v>0.68700000000000006</c:v>
                </c:pt>
                <c:pt idx="292">
                  <c:v>1.0880000000000001</c:v>
                </c:pt>
                <c:pt idx="293">
                  <c:v>0.68500000000000005</c:v>
                </c:pt>
                <c:pt idx="294">
                  <c:v>0.65600000000000003</c:v>
                </c:pt>
                <c:pt idx="295">
                  <c:v>0.68</c:v>
                </c:pt>
                <c:pt idx="296">
                  <c:v>0.66600000000000004</c:v>
                </c:pt>
                <c:pt idx="297">
                  <c:v>0.71099999999999997</c:v>
                </c:pt>
                <c:pt idx="298">
                  <c:v>0.66100000000000003</c:v>
                </c:pt>
                <c:pt idx="299">
                  <c:v>48.735999999999997</c:v>
                </c:pt>
                <c:pt idx="300">
                  <c:v>0.65</c:v>
                </c:pt>
                <c:pt idx="301">
                  <c:v>0.63200000000000001</c:v>
                </c:pt>
                <c:pt idx="302">
                  <c:v>0.68899999999999995</c:v>
                </c:pt>
                <c:pt idx="303">
                  <c:v>0.70799999999999996</c:v>
                </c:pt>
                <c:pt idx="304">
                  <c:v>0.66900000000000004</c:v>
                </c:pt>
                <c:pt idx="305">
                  <c:v>0.66400000000000003</c:v>
                </c:pt>
                <c:pt idx="306">
                  <c:v>0.65</c:v>
                </c:pt>
                <c:pt idx="307">
                  <c:v>0.65</c:v>
                </c:pt>
                <c:pt idx="308">
                  <c:v>0.76600000000000001</c:v>
                </c:pt>
                <c:pt idx="309">
                  <c:v>0.65100000000000002</c:v>
                </c:pt>
                <c:pt idx="310">
                  <c:v>1.212</c:v>
                </c:pt>
                <c:pt idx="311">
                  <c:v>0.68799999999999994</c:v>
                </c:pt>
                <c:pt idx="312">
                  <c:v>0.63700000000000001</c:v>
                </c:pt>
                <c:pt idx="313">
                  <c:v>0.83799999999999997</c:v>
                </c:pt>
                <c:pt idx="314">
                  <c:v>0.70499999999999996</c:v>
                </c:pt>
                <c:pt idx="315">
                  <c:v>0.70399999999999996</c:v>
                </c:pt>
                <c:pt idx="316">
                  <c:v>0.67</c:v>
                </c:pt>
                <c:pt idx="317">
                  <c:v>0.625</c:v>
                </c:pt>
                <c:pt idx="318">
                  <c:v>0.624</c:v>
                </c:pt>
                <c:pt idx="319">
                  <c:v>0.92</c:v>
                </c:pt>
                <c:pt idx="320">
                  <c:v>0.73299999999999998</c:v>
                </c:pt>
                <c:pt idx="321">
                  <c:v>0.621</c:v>
                </c:pt>
                <c:pt idx="322">
                  <c:v>0.623</c:v>
                </c:pt>
                <c:pt idx="323">
                  <c:v>1.9910000000000001</c:v>
                </c:pt>
                <c:pt idx="324">
                  <c:v>0.80400000000000005</c:v>
                </c:pt>
                <c:pt idx="325">
                  <c:v>0.60399999999999998</c:v>
                </c:pt>
                <c:pt idx="326">
                  <c:v>0.66700000000000004</c:v>
                </c:pt>
                <c:pt idx="327">
                  <c:v>50.677999999999997</c:v>
                </c:pt>
                <c:pt idx="328">
                  <c:v>0.67</c:v>
                </c:pt>
                <c:pt idx="329">
                  <c:v>0.67</c:v>
                </c:pt>
                <c:pt idx="330">
                  <c:v>0.66300000000000003</c:v>
                </c:pt>
                <c:pt idx="331">
                  <c:v>0.68700000000000006</c:v>
                </c:pt>
                <c:pt idx="332">
                  <c:v>0.67300000000000004</c:v>
                </c:pt>
                <c:pt idx="333">
                  <c:v>0.625</c:v>
                </c:pt>
                <c:pt idx="334">
                  <c:v>0.66800000000000004</c:v>
                </c:pt>
                <c:pt idx="335">
                  <c:v>0.67300000000000004</c:v>
                </c:pt>
                <c:pt idx="336">
                  <c:v>0.63900000000000001</c:v>
                </c:pt>
                <c:pt idx="337">
                  <c:v>0.68500000000000005</c:v>
                </c:pt>
                <c:pt idx="338">
                  <c:v>0.65800000000000003</c:v>
                </c:pt>
                <c:pt idx="339">
                  <c:v>0.70299999999999996</c:v>
                </c:pt>
                <c:pt idx="340">
                  <c:v>0.65700000000000003</c:v>
                </c:pt>
                <c:pt idx="341">
                  <c:v>0.66300000000000003</c:v>
                </c:pt>
                <c:pt idx="342">
                  <c:v>0.70299999999999996</c:v>
                </c:pt>
                <c:pt idx="343">
                  <c:v>0.63900000000000001</c:v>
                </c:pt>
                <c:pt idx="344">
                  <c:v>0.64300000000000002</c:v>
                </c:pt>
                <c:pt idx="345">
                  <c:v>0.70499999999999996</c:v>
                </c:pt>
                <c:pt idx="346">
                  <c:v>0.69799999999999995</c:v>
                </c:pt>
                <c:pt idx="347">
                  <c:v>0.66800000000000004</c:v>
                </c:pt>
                <c:pt idx="348">
                  <c:v>0.97</c:v>
                </c:pt>
                <c:pt idx="349">
                  <c:v>0.71799999999999997</c:v>
                </c:pt>
                <c:pt idx="350">
                  <c:v>0.92500000000000004</c:v>
                </c:pt>
                <c:pt idx="351">
                  <c:v>0.76300000000000001</c:v>
                </c:pt>
                <c:pt idx="352">
                  <c:v>0.72399999999999998</c:v>
                </c:pt>
                <c:pt idx="353">
                  <c:v>0.76200000000000001</c:v>
                </c:pt>
                <c:pt idx="354">
                  <c:v>0.66200000000000003</c:v>
                </c:pt>
                <c:pt idx="355">
                  <c:v>0.68100000000000005</c:v>
                </c:pt>
                <c:pt idx="356">
                  <c:v>0.72299999999999998</c:v>
                </c:pt>
                <c:pt idx="357">
                  <c:v>0.65800000000000003</c:v>
                </c:pt>
                <c:pt idx="358">
                  <c:v>0.66500000000000004</c:v>
                </c:pt>
                <c:pt idx="359">
                  <c:v>0.68700000000000006</c:v>
                </c:pt>
                <c:pt idx="360">
                  <c:v>0.71</c:v>
                </c:pt>
                <c:pt idx="361">
                  <c:v>0.78200000000000003</c:v>
                </c:pt>
                <c:pt idx="362">
                  <c:v>0.61199999999999999</c:v>
                </c:pt>
                <c:pt idx="363">
                  <c:v>0.67200000000000004</c:v>
                </c:pt>
                <c:pt idx="364">
                  <c:v>0.621</c:v>
                </c:pt>
                <c:pt idx="365">
                  <c:v>0.64700000000000002</c:v>
                </c:pt>
                <c:pt idx="366">
                  <c:v>0.70699999999999996</c:v>
                </c:pt>
                <c:pt idx="367">
                  <c:v>0.69</c:v>
                </c:pt>
                <c:pt idx="368">
                  <c:v>0.66300000000000003</c:v>
                </c:pt>
                <c:pt idx="369">
                  <c:v>0.65</c:v>
                </c:pt>
                <c:pt idx="370">
                  <c:v>0.65500000000000003</c:v>
                </c:pt>
                <c:pt idx="371">
                  <c:v>0.81699999999999995</c:v>
                </c:pt>
                <c:pt idx="372">
                  <c:v>0.77200000000000002</c:v>
                </c:pt>
                <c:pt idx="373">
                  <c:v>0.97199999999999998</c:v>
                </c:pt>
                <c:pt idx="374">
                  <c:v>0.63300000000000001</c:v>
                </c:pt>
                <c:pt idx="375">
                  <c:v>0.67300000000000004</c:v>
                </c:pt>
                <c:pt idx="376">
                  <c:v>0.67300000000000004</c:v>
                </c:pt>
                <c:pt idx="377">
                  <c:v>0.64400000000000002</c:v>
                </c:pt>
                <c:pt idx="378">
                  <c:v>0.66600000000000004</c:v>
                </c:pt>
                <c:pt idx="379">
                  <c:v>0.73799999999999999</c:v>
                </c:pt>
                <c:pt idx="380">
                  <c:v>0.63800000000000001</c:v>
                </c:pt>
                <c:pt idx="381">
                  <c:v>0.66600000000000004</c:v>
                </c:pt>
                <c:pt idx="382">
                  <c:v>0.67400000000000004</c:v>
                </c:pt>
                <c:pt idx="383">
                  <c:v>0.70099999999999996</c:v>
                </c:pt>
                <c:pt idx="384">
                  <c:v>0.69499999999999995</c:v>
                </c:pt>
                <c:pt idx="385">
                  <c:v>0.67600000000000005</c:v>
                </c:pt>
                <c:pt idx="386">
                  <c:v>0.91500000000000004</c:v>
                </c:pt>
                <c:pt idx="387">
                  <c:v>0.64100000000000001</c:v>
                </c:pt>
                <c:pt idx="388">
                  <c:v>0.67800000000000005</c:v>
                </c:pt>
                <c:pt idx="389">
                  <c:v>0.71</c:v>
                </c:pt>
                <c:pt idx="390">
                  <c:v>0.66100000000000003</c:v>
                </c:pt>
                <c:pt idx="391">
                  <c:v>0.69899999999999995</c:v>
                </c:pt>
                <c:pt idx="392">
                  <c:v>0.65300000000000002</c:v>
                </c:pt>
                <c:pt idx="393">
                  <c:v>0.64800000000000002</c:v>
                </c:pt>
                <c:pt idx="394">
                  <c:v>0.64800000000000002</c:v>
                </c:pt>
                <c:pt idx="395">
                  <c:v>0.70899999999999996</c:v>
                </c:pt>
                <c:pt idx="396">
                  <c:v>0.71299999999999997</c:v>
                </c:pt>
                <c:pt idx="397">
                  <c:v>0.66200000000000003</c:v>
                </c:pt>
                <c:pt idx="398">
                  <c:v>0.72899999999999998</c:v>
                </c:pt>
                <c:pt idx="399">
                  <c:v>0.68</c:v>
                </c:pt>
                <c:pt idx="400">
                  <c:v>0.67700000000000005</c:v>
                </c:pt>
                <c:pt idx="401">
                  <c:v>0.88100000000000001</c:v>
                </c:pt>
                <c:pt idx="402">
                  <c:v>0.66100000000000003</c:v>
                </c:pt>
                <c:pt idx="403">
                  <c:v>0.76300000000000001</c:v>
                </c:pt>
                <c:pt idx="404">
                  <c:v>0.72099999999999997</c:v>
                </c:pt>
                <c:pt idx="405">
                  <c:v>0.69899999999999995</c:v>
                </c:pt>
                <c:pt idx="406">
                  <c:v>0.68300000000000005</c:v>
                </c:pt>
                <c:pt idx="407">
                  <c:v>0.92800000000000005</c:v>
                </c:pt>
                <c:pt idx="408">
                  <c:v>0.754</c:v>
                </c:pt>
                <c:pt idx="409">
                  <c:v>1.294</c:v>
                </c:pt>
                <c:pt idx="410">
                  <c:v>0.64100000000000001</c:v>
                </c:pt>
                <c:pt idx="411">
                  <c:v>0.65800000000000003</c:v>
                </c:pt>
                <c:pt idx="412">
                  <c:v>0.64800000000000002</c:v>
                </c:pt>
                <c:pt idx="413">
                  <c:v>0.65100000000000002</c:v>
                </c:pt>
                <c:pt idx="414">
                  <c:v>0.73199999999999998</c:v>
                </c:pt>
                <c:pt idx="415">
                  <c:v>0.65600000000000003</c:v>
                </c:pt>
                <c:pt idx="416">
                  <c:v>0.63</c:v>
                </c:pt>
                <c:pt idx="417">
                  <c:v>0.65800000000000003</c:v>
                </c:pt>
                <c:pt idx="418">
                  <c:v>6.6870000000000003</c:v>
                </c:pt>
                <c:pt idx="419">
                  <c:v>0.64900000000000002</c:v>
                </c:pt>
                <c:pt idx="420">
                  <c:v>0.65800000000000003</c:v>
                </c:pt>
                <c:pt idx="421">
                  <c:v>0.73399999999999999</c:v>
                </c:pt>
                <c:pt idx="422">
                  <c:v>0.63500000000000001</c:v>
                </c:pt>
                <c:pt idx="423">
                  <c:v>0.64400000000000002</c:v>
                </c:pt>
                <c:pt idx="424">
                  <c:v>0.65800000000000003</c:v>
                </c:pt>
                <c:pt idx="425">
                  <c:v>0.622</c:v>
                </c:pt>
                <c:pt idx="426">
                  <c:v>0.67500000000000004</c:v>
                </c:pt>
                <c:pt idx="427">
                  <c:v>0.66400000000000003</c:v>
                </c:pt>
                <c:pt idx="428">
                  <c:v>0.64700000000000002</c:v>
                </c:pt>
                <c:pt idx="429">
                  <c:v>1.0169999999999999</c:v>
                </c:pt>
                <c:pt idx="430">
                  <c:v>0.72699999999999998</c:v>
                </c:pt>
                <c:pt idx="431">
                  <c:v>0.73699999999999999</c:v>
                </c:pt>
                <c:pt idx="432">
                  <c:v>0.64200000000000002</c:v>
                </c:pt>
                <c:pt idx="433">
                  <c:v>0.68400000000000005</c:v>
                </c:pt>
                <c:pt idx="434">
                  <c:v>0.63700000000000001</c:v>
                </c:pt>
                <c:pt idx="435">
                  <c:v>0.68799999999999994</c:v>
                </c:pt>
                <c:pt idx="436">
                  <c:v>0.74399999999999999</c:v>
                </c:pt>
                <c:pt idx="437">
                  <c:v>0.626</c:v>
                </c:pt>
                <c:pt idx="438">
                  <c:v>0.78600000000000003</c:v>
                </c:pt>
                <c:pt idx="439">
                  <c:v>0.70699999999999996</c:v>
                </c:pt>
                <c:pt idx="440">
                  <c:v>0.66800000000000004</c:v>
                </c:pt>
                <c:pt idx="441">
                  <c:v>0.7</c:v>
                </c:pt>
                <c:pt idx="442">
                  <c:v>0.70199999999999996</c:v>
                </c:pt>
                <c:pt idx="443">
                  <c:v>0.65200000000000002</c:v>
                </c:pt>
                <c:pt idx="444">
                  <c:v>0.73899999999999999</c:v>
                </c:pt>
                <c:pt idx="445">
                  <c:v>0.67800000000000005</c:v>
                </c:pt>
                <c:pt idx="446">
                  <c:v>0.69499999999999995</c:v>
                </c:pt>
                <c:pt idx="447">
                  <c:v>0.64700000000000002</c:v>
                </c:pt>
                <c:pt idx="448">
                  <c:v>0.79</c:v>
                </c:pt>
                <c:pt idx="449">
                  <c:v>58.405999999999999</c:v>
                </c:pt>
                <c:pt idx="450">
                  <c:v>0.67300000000000004</c:v>
                </c:pt>
                <c:pt idx="451">
                  <c:v>11.851000000000001</c:v>
                </c:pt>
                <c:pt idx="452">
                  <c:v>0.66100000000000003</c:v>
                </c:pt>
                <c:pt idx="453">
                  <c:v>0.92600000000000005</c:v>
                </c:pt>
                <c:pt idx="454">
                  <c:v>0.61</c:v>
                </c:pt>
                <c:pt idx="455">
                  <c:v>0.66100000000000003</c:v>
                </c:pt>
                <c:pt idx="456">
                  <c:v>0.69199999999999995</c:v>
                </c:pt>
                <c:pt idx="457">
                  <c:v>0.91800000000000004</c:v>
                </c:pt>
                <c:pt idx="458">
                  <c:v>0.90600000000000003</c:v>
                </c:pt>
                <c:pt idx="459">
                  <c:v>2.7269999999999999</c:v>
                </c:pt>
                <c:pt idx="460">
                  <c:v>0.66800000000000004</c:v>
                </c:pt>
                <c:pt idx="461">
                  <c:v>0.67100000000000004</c:v>
                </c:pt>
                <c:pt idx="462">
                  <c:v>0.68899999999999995</c:v>
                </c:pt>
                <c:pt idx="463">
                  <c:v>0.63700000000000001</c:v>
                </c:pt>
                <c:pt idx="464">
                  <c:v>0.67900000000000005</c:v>
                </c:pt>
                <c:pt idx="465">
                  <c:v>0.71</c:v>
                </c:pt>
                <c:pt idx="466">
                  <c:v>0.66100000000000003</c:v>
                </c:pt>
                <c:pt idx="467">
                  <c:v>0.67500000000000004</c:v>
                </c:pt>
                <c:pt idx="468">
                  <c:v>0.65200000000000002</c:v>
                </c:pt>
                <c:pt idx="469">
                  <c:v>0.65900000000000003</c:v>
                </c:pt>
                <c:pt idx="470">
                  <c:v>0.70599999999999996</c:v>
                </c:pt>
                <c:pt idx="471">
                  <c:v>0.68</c:v>
                </c:pt>
                <c:pt idx="472">
                  <c:v>0.72399999999999998</c:v>
                </c:pt>
                <c:pt idx="473">
                  <c:v>0.66900000000000004</c:v>
                </c:pt>
                <c:pt idx="474">
                  <c:v>0.71</c:v>
                </c:pt>
                <c:pt idx="475">
                  <c:v>0.67</c:v>
                </c:pt>
                <c:pt idx="476">
                  <c:v>0.64100000000000001</c:v>
                </c:pt>
                <c:pt idx="477">
                  <c:v>0.67400000000000004</c:v>
                </c:pt>
                <c:pt idx="478">
                  <c:v>0.62</c:v>
                </c:pt>
                <c:pt idx="479">
                  <c:v>0.69899999999999995</c:v>
                </c:pt>
                <c:pt idx="480">
                  <c:v>0.73399999999999999</c:v>
                </c:pt>
                <c:pt idx="481">
                  <c:v>46.121000000000002</c:v>
                </c:pt>
                <c:pt idx="482">
                  <c:v>0.80200000000000005</c:v>
                </c:pt>
                <c:pt idx="483">
                  <c:v>0.626</c:v>
                </c:pt>
                <c:pt idx="484">
                  <c:v>2.3730000000000002</c:v>
                </c:pt>
                <c:pt idx="485">
                  <c:v>0.66200000000000003</c:v>
                </c:pt>
                <c:pt idx="486">
                  <c:v>0.69499999999999995</c:v>
                </c:pt>
                <c:pt idx="487">
                  <c:v>0.67800000000000005</c:v>
                </c:pt>
                <c:pt idx="488">
                  <c:v>0.70199999999999996</c:v>
                </c:pt>
                <c:pt idx="489">
                  <c:v>0.67200000000000004</c:v>
                </c:pt>
                <c:pt idx="490">
                  <c:v>0.72199999999999998</c:v>
                </c:pt>
                <c:pt idx="491">
                  <c:v>0.68200000000000005</c:v>
                </c:pt>
                <c:pt idx="492">
                  <c:v>0.70599999999999996</c:v>
                </c:pt>
                <c:pt idx="493">
                  <c:v>0.73299999999999998</c:v>
                </c:pt>
                <c:pt idx="494">
                  <c:v>0.65700000000000003</c:v>
                </c:pt>
                <c:pt idx="495">
                  <c:v>0.65900000000000003</c:v>
                </c:pt>
                <c:pt idx="496">
                  <c:v>1.4330000000000001</c:v>
                </c:pt>
                <c:pt idx="497">
                  <c:v>0.65200000000000002</c:v>
                </c:pt>
                <c:pt idx="498">
                  <c:v>0.66200000000000003</c:v>
                </c:pt>
                <c:pt idx="499">
                  <c:v>0.66100000000000003</c:v>
                </c:pt>
                <c:pt idx="500">
                  <c:v>0.65100000000000002</c:v>
                </c:pt>
                <c:pt idx="501">
                  <c:v>0.66</c:v>
                </c:pt>
                <c:pt idx="502">
                  <c:v>0.64500000000000002</c:v>
                </c:pt>
                <c:pt idx="503">
                  <c:v>0.625</c:v>
                </c:pt>
                <c:pt idx="504">
                  <c:v>0.68899999999999995</c:v>
                </c:pt>
                <c:pt idx="505">
                  <c:v>0.68899999999999995</c:v>
                </c:pt>
                <c:pt idx="506">
                  <c:v>0.65200000000000002</c:v>
                </c:pt>
                <c:pt idx="507">
                  <c:v>0.67</c:v>
                </c:pt>
                <c:pt idx="508">
                  <c:v>0.70699999999999996</c:v>
                </c:pt>
                <c:pt idx="509">
                  <c:v>0.60699999999999998</c:v>
                </c:pt>
                <c:pt idx="510">
                  <c:v>0.64900000000000002</c:v>
                </c:pt>
                <c:pt idx="511">
                  <c:v>0.625</c:v>
                </c:pt>
                <c:pt idx="512">
                  <c:v>0.70299999999999996</c:v>
                </c:pt>
                <c:pt idx="513">
                  <c:v>0.69299999999999995</c:v>
                </c:pt>
                <c:pt idx="514">
                  <c:v>0.67100000000000004</c:v>
                </c:pt>
                <c:pt idx="515">
                  <c:v>0.69</c:v>
                </c:pt>
                <c:pt idx="516">
                  <c:v>0.627</c:v>
                </c:pt>
                <c:pt idx="517">
                  <c:v>0.61899999999999999</c:v>
                </c:pt>
                <c:pt idx="518">
                  <c:v>0.68600000000000005</c:v>
                </c:pt>
                <c:pt idx="519">
                  <c:v>0.64600000000000002</c:v>
                </c:pt>
                <c:pt idx="520">
                  <c:v>0.66300000000000003</c:v>
                </c:pt>
                <c:pt idx="521">
                  <c:v>0.66900000000000004</c:v>
                </c:pt>
                <c:pt idx="522">
                  <c:v>0.66</c:v>
                </c:pt>
                <c:pt idx="523">
                  <c:v>0.628</c:v>
                </c:pt>
                <c:pt idx="524">
                  <c:v>1.8120000000000001</c:v>
                </c:pt>
                <c:pt idx="525">
                  <c:v>0.67700000000000005</c:v>
                </c:pt>
                <c:pt idx="526">
                  <c:v>14.666</c:v>
                </c:pt>
                <c:pt idx="527">
                  <c:v>0.67400000000000004</c:v>
                </c:pt>
                <c:pt idx="528">
                  <c:v>0.68400000000000005</c:v>
                </c:pt>
                <c:pt idx="529">
                  <c:v>0.61499999999999999</c:v>
                </c:pt>
                <c:pt idx="530">
                  <c:v>0.63800000000000001</c:v>
                </c:pt>
                <c:pt idx="531">
                  <c:v>0.71499999999999997</c:v>
                </c:pt>
                <c:pt idx="532">
                  <c:v>0.64100000000000001</c:v>
                </c:pt>
                <c:pt idx="533">
                  <c:v>0.64700000000000002</c:v>
                </c:pt>
                <c:pt idx="534">
                  <c:v>0.66300000000000003</c:v>
                </c:pt>
                <c:pt idx="535">
                  <c:v>0.66700000000000004</c:v>
                </c:pt>
                <c:pt idx="536">
                  <c:v>0.64700000000000002</c:v>
                </c:pt>
                <c:pt idx="537">
                  <c:v>0.625</c:v>
                </c:pt>
                <c:pt idx="538">
                  <c:v>0.67</c:v>
                </c:pt>
                <c:pt idx="539">
                  <c:v>0.72199999999999998</c:v>
                </c:pt>
                <c:pt idx="540">
                  <c:v>0.92300000000000004</c:v>
                </c:pt>
                <c:pt idx="541">
                  <c:v>0.61199999999999999</c:v>
                </c:pt>
                <c:pt idx="542">
                  <c:v>0.63900000000000001</c:v>
                </c:pt>
                <c:pt idx="543">
                  <c:v>0.68899999999999995</c:v>
                </c:pt>
                <c:pt idx="544">
                  <c:v>0.65600000000000003</c:v>
                </c:pt>
                <c:pt idx="545">
                  <c:v>0.748</c:v>
                </c:pt>
                <c:pt idx="546">
                  <c:v>0.63200000000000001</c:v>
                </c:pt>
                <c:pt idx="547">
                  <c:v>0.7</c:v>
                </c:pt>
                <c:pt idx="548">
                  <c:v>0.63200000000000001</c:v>
                </c:pt>
                <c:pt idx="549">
                  <c:v>0.67800000000000005</c:v>
                </c:pt>
                <c:pt idx="550">
                  <c:v>0.67500000000000004</c:v>
                </c:pt>
                <c:pt idx="551">
                  <c:v>0.65800000000000003</c:v>
                </c:pt>
                <c:pt idx="552">
                  <c:v>0.63</c:v>
                </c:pt>
                <c:pt idx="553">
                  <c:v>0.79100000000000004</c:v>
                </c:pt>
                <c:pt idx="554">
                  <c:v>0.64800000000000002</c:v>
                </c:pt>
                <c:pt idx="555">
                  <c:v>0.68300000000000005</c:v>
                </c:pt>
                <c:pt idx="556">
                  <c:v>0.71699999999999997</c:v>
                </c:pt>
                <c:pt idx="557">
                  <c:v>1.0740000000000001</c:v>
                </c:pt>
                <c:pt idx="558">
                  <c:v>0.69299999999999995</c:v>
                </c:pt>
                <c:pt idx="559">
                  <c:v>0.69299999999999995</c:v>
                </c:pt>
                <c:pt idx="560">
                  <c:v>0.66800000000000004</c:v>
                </c:pt>
                <c:pt idx="561">
                  <c:v>0.67700000000000005</c:v>
                </c:pt>
                <c:pt idx="562">
                  <c:v>0.80900000000000005</c:v>
                </c:pt>
                <c:pt idx="563">
                  <c:v>0.66700000000000004</c:v>
                </c:pt>
                <c:pt idx="564">
                  <c:v>0.68300000000000005</c:v>
                </c:pt>
                <c:pt idx="565">
                  <c:v>0.68899999999999995</c:v>
                </c:pt>
                <c:pt idx="566">
                  <c:v>0.71199999999999997</c:v>
                </c:pt>
                <c:pt idx="567">
                  <c:v>0.97899999999999998</c:v>
                </c:pt>
                <c:pt idx="568">
                  <c:v>2.556</c:v>
                </c:pt>
                <c:pt idx="569">
                  <c:v>0.77600000000000002</c:v>
                </c:pt>
                <c:pt idx="570">
                  <c:v>0.65600000000000003</c:v>
                </c:pt>
                <c:pt idx="571">
                  <c:v>0.59699999999999998</c:v>
                </c:pt>
                <c:pt idx="572">
                  <c:v>0.96499999999999997</c:v>
                </c:pt>
                <c:pt idx="573">
                  <c:v>0.68100000000000005</c:v>
                </c:pt>
                <c:pt idx="574">
                  <c:v>0.752</c:v>
                </c:pt>
                <c:pt idx="575">
                  <c:v>0.66700000000000004</c:v>
                </c:pt>
                <c:pt idx="576">
                  <c:v>0.66100000000000003</c:v>
                </c:pt>
                <c:pt idx="577">
                  <c:v>0.66700000000000004</c:v>
                </c:pt>
                <c:pt idx="578">
                  <c:v>0.64200000000000002</c:v>
                </c:pt>
                <c:pt idx="579">
                  <c:v>0.61599999999999999</c:v>
                </c:pt>
                <c:pt idx="580">
                  <c:v>0.67300000000000004</c:v>
                </c:pt>
                <c:pt idx="581">
                  <c:v>0.65800000000000003</c:v>
                </c:pt>
                <c:pt idx="582">
                  <c:v>0.65900000000000003</c:v>
                </c:pt>
                <c:pt idx="583">
                  <c:v>0.66300000000000003</c:v>
                </c:pt>
                <c:pt idx="584">
                  <c:v>0.629</c:v>
                </c:pt>
                <c:pt idx="585">
                  <c:v>0.73799999999999999</c:v>
                </c:pt>
                <c:pt idx="586">
                  <c:v>0.66800000000000004</c:v>
                </c:pt>
                <c:pt idx="587">
                  <c:v>1.446</c:v>
                </c:pt>
                <c:pt idx="588">
                  <c:v>0.65300000000000002</c:v>
                </c:pt>
                <c:pt idx="589">
                  <c:v>0.83399999999999996</c:v>
                </c:pt>
                <c:pt idx="590">
                  <c:v>0.67300000000000004</c:v>
                </c:pt>
                <c:pt idx="591">
                  <c:v>0.69099999999999995</c:v>
                </c:pt>
                <c:pt idx="592">
                  <c:v>0.68</c:v>
                </c:pt>
                <c:pt idx="593">
                  <c:v>0.71099999999999997</c:v>
                </c:pt>
                <c:pt idx="594">
                  <c:v>0.65400000000000003</c:v>
                </c:pt>
                <c:pt idx="595">
                  <c:v>0.64500000000000002</c:v>
                </c:pt>
                <c:pt idx="596">
                  <c:v>0.67400000000000004</c:v>
                </c:pt>
                <c:pt idx="597">
                  <c:v>0.77100000000000002</c:v>
                </c:pt>
                <c:pt idx="598">
                  <c:v>2.387</c:v>
                </c:pt>
                <c:pt idx="599">
                  <c:v>0.67600000000000005</c:v>
                </c:pt>
                <c:pt idx="600">
                  <c:v>0.69199999999999995</c:v>
                </c:pt>
                <c:pt idx="601">
                  <c:v>0.65100000000000002</c:v>
                </c:pt>
                <c:pt idx="602">
                  <c:v>0.628</c:v>
                </c:pt>
                <c:pt idx="603">
                  <c:v>0.70399999999999996</c:v>
                </c:pt>
                <c:pt idx="604">
                  <c:v>0.67800000000000005</c:v>
                </c:pt>
                <c:pt idx="605">
                  <c:v>0.63500000000000001</c:v>
                </c:pt>
                <c:pt idx="606">
                  <c:v>0.63600000000000001</c:v>
                </c:pt>
                <c:pt idx="607">
                  <c:v>0.626</c:v>
                </c:pt>
                <c:pt idx="608">
                  <c:v>0.75</c:v>
                </c:pt>
                <c:pt idx="609">
                  <c:v>24.434000000000001</c:v>
                </c:pt>
                <c:pt idx="610">
                  <c:v>0.64700000000000002</c:v>
                </c:pt>
                <c:pt idx="611">
                  <c:v>0.68100000000000005</c:v>
                </c:pt>
                <c:pt idx="612">
                  <c:v>0.71499999999999997</c:v>
                </c:pt>
                <c:pt idx="613">
                  <c:v>0.64900000000000002</c:v>
                </c:pt>
                <c:pt idx="614">
                  <c:v>0.73</c:v>
                </c:pt>
                <c:pt idx="615">
                  <c:v>0.63400000000000001</c:v>
                </c:pt>
                <c:pt idx="616">
                  <c:v>0.71599999999999997</c:v>
                </c:pt>
                <c:pt idx="617">
                  <c:v>0.66400000000000003</c:v>
                </c:pt>
                <c:pt idx="618">
                  <c:v>0.92300000000000004</c:v>
                </c:pt>
                <c:pt idx="619">
                  <c:v>0.69299999999999995</c:v>
                </c:pt>
                <c:pt idx="620">
                  <c:v>0.66500000000000004</c:v>
                </c:pt>
                <c:pt idx="621">
                  <c:v>0.65</c:v>
                </c:pt>
                <c:pt idx="622">
                  <c:v>0.66600000000000004</c:v>
                </c:pt>
                <c:pt idx="623">
                  <c:v>0.71499999999999997</c:v>
                </c:pt>
                <c:pt idx="624">
                  <c:v>0.65</c:v>
                </c:pt>
                <c:pt idx="625">
                  <c:v>1.048</c:v>
                </c:pt>
                <c:pt idx="626">
                  <c:v>0.65200000000000002</c:v>
                </c:pt>
                <c:pt idx="627">
                  <c:v>0.65200000000000002</c:v>
                </c:pt>
                <c:pt idx="628">
                  <c:v>0.59099999999999997</c:v>
                </c:pt>
                <c:pt idx="629">
                  <c:v>0.66300000000000003</c:v>
                </c:pt>
                <c:pt idx="630">
                  <c:v>0.68400000000000005</c:v>
                </c:pt>
                <c:pt idx="631">
                  <c:v>0.65</c:v>
                </c:pt>
                <c:pt idx="632">
                  <c:v>0.61499999999999999</c:v>
                </c:pt>
                <c:pt idx="633">
                  <c:v>0.72299999999999998</c:v>
                </c:pt>
                <c:pt idx="634">
                  <c:v>0.68799999999999994</c:v>
                </c:pt>
                <c:pt idx="635">
                  <c:v>0.71899999999999997</c:v>
                </c:pt>
                <c:pt idx="636">
                  <c:v>0.66500000000000004</c:v>
                </c:pt>
                <c:pt idx="637">
                  <c:v>0.66200000000000003</c:v>
                </c:pt>
                <c:pt idx="638">
                  <c:v>0.67100000000000004</c:v>
                </c:pt>
                <c:pt idx="639">
                  <c:v>0.65900000000000003</c:v>
                </c:pt>
                <c:pt idx="640">
                  <c:v>0.66800000000000004</c:v>
                </c:pt>
                <c:pt idx="641">
                  <c:v>0.60499999999999998</c:v>
                </c:pt>
                <c:pt idx="642">
                  <c:v>0.70499999999999996</c:v>
                </c:pt>
                <c:pt idx="643">
                  <c:v>0.66200000000000003</c:v>
                </c:pt>
                <c:pt idx="644">
                  <c:v>0.65100000000000002</c:v>
                </c:pt>
                <c:pt idx="645">
                  <c:v>36.366</c:v>
                </c:pt>
                <c:pt idx="646">
                  <c:v>0.63500000000000001</c:v>
                </c:pt>
                <c:pt idx="647">
                  <c:v>0.67700000000000005</c:v>
                </c:pt>
                <c:pt idx="648">
                  <c:v>0.68400000000000005</c:v>
                </c:pt>
                <c:pt idx="649">
                  <c:v>0.64500000000000002</c:v>
                </c:pt>
                <c:pt idx="650">
                  <c:v>0.63900000000000001</c:v>
                </c:pt>
                <c:pt idx="651">
                  <c:v>0.67100000000000004</c:v>
                </c:pt>
                <c:pt idx="652">
                  <c:v>0.69099999999999995</c:v>
                </c:pt>
                <c:pt idx="653">
                  <c:v>0.67500000000000004</c:v>
                </c:pt>
                <c:pt idx="654">
                  <c:v>0.70699999999999996</c:v>
                </c:pt>
                <c:pt idx="655">
                  <c:v>31.099</c:v>
                </c:pt>
                <c:pt idx="656">
                  <c:v>0.63800000000000001</c:v>
                </c:pt>
                <c:pt idx="657">
                  <c:v>38.991</c:v>
                </c:pt>
                <c:pt idx="658">
                  <c:v>0.70899999999999996</c:v>
                </c:pt>
                <c:pt idx="659">
                  <c:v>0.72399999999999998</c:v>
                </c:pt>
                <c:pt idx="660">
                  <c:v>0.79100000000000004</c:v>
                </c:pt>
                <c:pt idx="661">
                  <c:v>0.69099999999999995</c:v>
                </c:pt>
                <c:pt idx="662">
                  <c:v>0.63100000000000001</c:v>
                </c:pt>
                <c:pt idx="663">
                  <c:v>0.67100000000000004</c:v>
                </c:pt>
                <c:pt idx="664">
                  <c:v>0.68100000000000005</c:v>
                </c:pt>
                <c:pt idx="665">
                  <c:v>0.70599999999999996</c:v>
                </c:pt>
                <c:pt idx="666">
                  <c:v>0.90900000000000003</c:v>
                </c:pt>
                <c:pt idx="667">
                  <c:v>0.67</c:v>
                </c:pt>
                <c:pt idx="668">
                  <c:v>0.63</c:v>
                </c:pt>
                <c:pt idx="669">
                  <c:v>0.66100000000000003</c:v>
                </c:pt>
                <c:pt idx="670">
                  <c:v>0.63800000000000001</c:v>
                </c:pt>
                <c:pt idx="671">
                  <c:v>0.70699999999999996</c:v>
                </c:pt>
                <c:pt idx="672">
                  <c:v>0.81599999999999995</c:v>
                </c:pt>
                <c:pt idx="673">
                  <c:v>0.70299999999999996</c:v>
                </c:pt>
                <c:pt idx="674">
                  <c:v>0.68100000000000005</c:v>
                </c:pt>
                <c:pt idx="675">
                  <c:v>0.624</c:v>
                </c:pt>
                <c:pt idx="676">
                  <c:v>0.627</c:v>
                </c:pt>
                <c:pt idx="677">
                  <c:v>0.65</c:v>
                </c:pt>
                <c:pt idx="678">
                  <c:v>0.65900000000000003</c:v>
                </c:pt>
                <c:pt idx="679">
                  <c:v>0.60299999999999998</c:v>
                </c:pt>
                <c:pt idx="680">
                  <c:v>0.66700000000000004</c:v>
                </c:pt>
                <c:pt idx="681">
                  <c:v>0.65100000000000002</c:v>
                </c:pt>
                <c:pt idx="682">
                  <c:v>0.66100000000000003</c:v>
                </c:pt>
                <c:pt idx="683">
                  <c:v>0.70599999999999996</c:v>
                </c:pt>
                <c:pt idx="684">
                  <c:v>0.66</c:v>
                </c:pt>
                <c:pt idx="685">
                  <c:v>0.78800000000000003</c:v>
                </c:pt>
                <c:pt idx="686">
                  <c:v>0.66500000000000004</c:v>
                </c:pt>
                <c:pt idx="687">
                  <c:v>0.68300000000000005</c:v>
                </c:pt>
                <c:pt idx="688">
                  <c:v>0.64900000000000002</c:v>
                </c:pt>
                <c:pt idx="689">
                  <c:v>0.65</c:v>
                </c:pt>
                <c:pt idx="690">
                  <c:v>0.66200000000000003</c:v>
                </c:pt>
                <c:pt idx="691">
                  <c:v>16.744</c:v>
                </c:pt>
                <c:pt idx="692">
                  <c:v>0.67100000000000004</c:v>
                </c:pt>
                <c:pt idx="693">
                  <c:v>0.91500000000000004</c:v>
                </c:pt>
                <c:pt idx="694">
                  <c:v>0.65400000000000003</c:v>
                </c:pt>
                <c:pt idx="695">
                  <c:v>0.67200000000000004</c:v>
                </c:pt>
                <c:pt idx="696">
                  <c:v>0.70399999999999996</c:v>
                </c:pt>
                <c:pt idx="697">
                  <c:v>0.751</c:v>
                </c:pt>
                <c:pt idx="698">
                  <c:v>0.745</c:v>
                </c:pt>
                <c:pt idx="699">
                  <c:v>0.66700000000000004</c:v>
                </c:pt>
                <c:pt idx="700">
                  <c:v>0.76600000000000001</c:v>
                </c:pt>
                <c:pt idx="701">
                  <c:v>0.73899999999999999</c:v>
                </c:pt>
                <c:pt idx="702">
                  <c:v>0.98699999999999999</c:v>
                </c:pt>
                <c:pt idx="703">
                  <c:v>0.626</c:v>
                </c:pt>
                <c:pt idx="704">
                  <c:v>0.67200000000000004</c:v>
                </c:pt>
                <c:pt idx="705">
                  <c:v>0.71299999999999997</c:v>
                </c:pt>
                <c:pt idx="706">
                  <c:v>0.70399999999999996</c:v>
                </c:pt>
                <c:pt idx="707">
                  <c:v>0.65800000000000003</c:v>
                </c:pt>
                <c:pt idx="708">
                  <c:v>0.81</c:v>
                </c:pt>
                <c:pt idx="709">
                  <c:v>0.67100000000000004</c:v>
                </c:pt>
                <c:pt idx="710">
                  <c:v>0.67</c:v>
                </c:pt>
                <c:pt idx="711">
                  <c:v>0.70099999999999996</c:v>
                </c:pt>
                <c:pt idx="712">
                  <c:v>0.70699999999999996</c:v>
                </c:pt>
                <c:pt idx="713">
                  <c:v>0.67900000000000005</c:v>
                </c:pt>
                <c:pt idx="714">
                  <c:v>0.67700000000000005</c:v>
                </c:pt>
                <c:pt idx="715">
                  <c:v>0.65400000000000003</c:v>
                </c:pt>
                <c:pt idx="716">
                  <c:v>0.65500000000000003</c:v>
                </c:pt>
                <c:pt idx="717">
                  <c:v>0.63100000000000001</c:v>
                </c:pt>
                <c:pt idx="718">
                  <c:v>0.64200000000000002</c:v>
                </c:pt>
                <c:pt idx="719">
                  <c:v>0.64900000000000002</c:v>
                </c:pt>
                <c:pt idx="720">
                  <c:v>0.66400000000000003</c:v>
                </c:pt>
                <c:pt idx="721">
                  <c:v>0.68200000000000005</c:v>
                </c:pt>
                <c:pt idx="722">
                  <c:v>0.63100000000000001</c:v>
                </c:pt>
                <c:pt idx="723">
                  <c:v>0.625</c:v>
                </c:pt>
                <c:pt idx="724">
                  <c:v>0.66400000000000003</c:v>
                </c:pt>
                <c:pt idx="725">
                  <c:v>0.65800000000000003</c:v>
                </c:pt>
                <c:pt idx="726">
                  <c:v>0.63700000000000001</c:v>
                </c:pt>
                <c:pt idx="727">
                  <c:v>0.99099999999999999</c:v>
                </c:pt>
                <c:pt idx="728">
                  <c:v>0.69399999999999995</c:v>
                </c:pt>
                <c:pt idx="729">
                  <c:v>0.63800000000000001</c:v>
                </c:pt>
                <c:pt idx="730">
                  <c:v>0.66900000000000004</c:v>
                </c:pt>
                <c:pt idx="731">
                  <c:v>0.64</c:v>
                </c:pt>
                <c:pt idx="732">
                  <c:v>0.68300000000000005</c:v>
                </c:pt>
                <c:pt idx="733">
                  <c:v>0.66300000000000003</c:v>
                </c:pt>
                <c:pt idx="734">
                  <c:v>0.67500000000000004</c:v>
                </c:pt>
                <c:pt idx="735">
                  <c:v>0.72599999999999998</c:v>
                </c:pt>
                <c:pt idx="736">
                  <c:v>0.65700000000000003</c:v>
                </c:pt>
                <c:pt idx="737">
                  <c:v>0.64800000000000002</c:v>
                </c:pt>
                <c:pt idx="738">
                  <c:v>0.63800000000000001</c:v>
                </c:pt>
                <c:pt idx="739">
                  <c:v>0.65400000000000003</c:v>
                </c:pt>
                <c:pt idx="740">
                  <c:v>0.65</c:v>
                </c:pt>
                <c:pt idx="741">
                  <c:v>0.66800000000000004</c:v>
                </c:pt>
                <c:pt idx="742">
                  <c:v>0.66400000000000003</c:v>
                </c:pt>
                <c:pt idx="743">
                  <c:v>0.67</c:v>
                </c:pt>
                <c:pt idx="744">
                  <c:v>0.68400000000000005</c:v>
                </c:pt>
                <c:pt idx="745">
                  <c:v>0.69899999999999995</c:v>
                </c:pt>
                <c:pt idx="746">
                  <c:v>0.63600000000000001</c:v>
                </c:pt>
                <c:pt idx="747">
                  <c:v>0.67500000000000004</c:v>
                </c:pt>
                <c:pt idx="748">
                  <c:v>0.85199999999999998</c:v>
                </c:pt>
                <c:pt idx="749">
                  <c:v>0.74099999999999999</c:v>
                </c:pt>
                <c:pt idx="750">
                  <c:v>0.64200000000000002</c:v>
                </c:pt>
                <c:pt idx="751">
                  <c:v>0.66</c:v>
                </c:pt>
                <c:pt idx="752">
                  <c:v>0.68799999999999994</c:v>
                </c:pt>
                <c:pt idx="753">
                  <c:v>0.628</c:v>
                </c:pt>
                <c:pt idx="754">
                  <c:v>0.67600000000000005</c:v>
                </c:pt>
                <c:pt idx="755">
                  <c:v>0.63400000000000001</c:v>
                </c:pt>
                <c:pt idx="756">
                  <c:v>0.63300000000000001</c:v>
                </c:pt>
                <c:pt idx="757">
                  <c:v>53.552999999999997</c:v>
                </c:pt>
                <c:pt idx="758">
                  <c:v>0.68200000000000005</c:v>
                </c:pt>
                <c:pt idx="759">
                  <c:v>1.349</c:v>
                </c:pt>
                <c:pt idx="760">
                  <c:v>0.66100000000000003</c:v>
                </c:pt>
                <c:pt idx="761">
                  <c:v>0.65700000000000003</c:v>
                </c:pt>
                <c:pt idx="762">
                  <c:v>0.63400000000000001</c:v>
                </c:pt>
                <c:pt idx="763">
                  <c:v>0.67100000000000004</c:v>
                </c:pt>
                <c:pt idx="764">
                  <c:v>0.64800000000000002</c:v>
                </c:pt>
                <c:pt idx="765">
                  <c:v>0.66400000000000003</c:v>
                </c:pt>
                <c:pt idx="766">
                  <c:v>0.64300000000000002</c:v>
                </c:pt>
                <c:pt idx="767">
                  <c:v>0.65100000000000002</c:v>
                </c:pt>
                <c:pt idx="768">
                  <c:v>0.65300000000000002</c:v>
                </c:pt>
                <c:pt idx="769">
                  <c:v>0.68400000000000005</c:v>
                </c:pt>
                <c:pt idx="770">
                  <c:v>0.68799999999999994</c:v>
                </c:pt>
                <c:pt idx="771">
                  <c:v>0.70499999999999996</c:v>
                </c:pt>
                <c:pt idx="772">
                  <c:v>0.65900000000000003</c:v>
                </c:pt>
                <c:pt idx="773">
                  <c:v>0.67600000000000005</c:v>
                </c:pt>
                <c:pt idx="774">
                  <c:v>0.67</c:v>
                </c:pt>
                <c:pt idx="775">
                  <c:v>0.66900000000000004</c:v>
                </c:pt>
                <c:pt idx="776">
                  <c:v>0.65100000000000002</c:v>
                </c:pt>
                <c:pt idx="777">
                  <c:v>0.65300000000000002</c:v>
                </c:pt>
                <c:pt idx="778">
                  <c:v>29.256</c:v>
                </c:pt>
                <c:pt idx="779">
                  <c:v>0.73599999999999999</c:v>
                </c:pt>
                <c:pt idx="780">
                  <c:v>0.71</c:v>
                </c:pt>
                <c:pt idx="781">
                  <c:v>0.65600000000000003</c:v>
                </c:pt>
                <c:pt idx="782">
                  <c:v>0.65400000000000003</c:v>
                </c:pt>
                <c:pt idx="783">
                  <c:v>0.76600000000000001</c:v>
                </c:pt>
                <c:pt idx="784">
                  <c:v>0.66600000000000004</c:v>
                </c:pt>
                <c:pt idx="785">
                  <c:v>1.468</c:v>
                </c:pt>
                <c:pt idx="786">
                  <c:v>0.755</c:v>
                </c:pt>
                <c:pt idx="787">
                  <c:v>0.64300000000000002</c:v>
                </c:pt>
                <c:pt idx="788">
                  <c:v>0.75</c:v>
                </c:pt>
                <c:pt idx="789">
                  <c:v>0.64600000000000002</c:v>
                </c:pt>
                <c:pt idx="790">
                  <c:v>0.71599999999999997</c:v>
                </c:pt>
                <c:pt idx="791">
                  <c:v>0.75700000000000001</c:v>
                </c:pt>
                <c:pt idx="792">
                  <c:v>0.68500000000000005</c:v>
                </c:pt>
                <c:pt idx="793">
                  <c:v>0.85599999999999998</c:v>
                </c:pt>
                <c:pt idx="794">
                  <c:v>0.67200000000000004</c:v>
                </c:pt>
                <c:pt idx="795">
                  <c:v>0.71499999999999997</c:v>
                </c:pt>
                <c:pt idx="796">
                  <c:v>0.66700000000000004</c:v>
                </c:pt>
                <c:pt idx="797">
                  <c:v>0.66300000000000003</c:v>
                </c:pt>
                <c:pt idx="798">
                  <c:v>0.61899999999999999</c:v>
                </c:pt>
                <c:pt idx="799">
                  <c:v>0.68799999999999994</c:v>
                </c:pt>
                <c:pt idx="800">
                  <c:v>0.68</c:v>
                </c:pt>
                <c:pt idx="801">
                  <c:v>26.641999999999999</c:v>
                </c:pt>
                <c:pt idx="802">
                  <c:v>0.63700000000000001</c:v>
                </c:pt>
                <c:pt idx="803">
                  <c:v>0.63600000000000001</c:v>
                </c:pt>
                <c:pt idx="804">
                  <c:v>0.751</c:v>
                </c:pt>
                <c:pt idx="805">
                  <c:v>0.66300000000000003</c:v>
                </c:pt>
                <c:pt idx="806">
                  <c:v>0.64300000000000002</c:v>
                </c:pt>
                <c:pt idx="807">
                  <c:v>0.63</c:v>
                </c:pt>
                <c:pt idx="808">
                  <c:v>0.70299999999999996</c:v>
                </c:pt>
                <c:pt idx="809">
                  <c:v>0.68899999999999995</c:v>
                </c:pt>
                <c:pt idx="810">
                  <c:v>0.68</c:v>
                </c:pt>
                <c:pt idx="811">
                  <c:v>0.63200000000000001</c:v>
                </c:pt>
                <c:pt idx="812">
                  <c:v>0.65800000000000003</c:v>
                </c:pt>
                <c:pt idx="813">
                  <c:v>0.68700000000000006</c:v>
                </c:pt>
                <c:pt idx="814">
                  <c:v>0.63900000000000001</c:v>
                </c:pt>
                <c:pt idx="815">
                  <c:v>0.71499999999999997</c:v>
                </c:pt>
                <c:pt idx="816">
                  <c:v>0.67200000000000004</c:v>
                </c:pt>
                <c:pt idx="817">
                  <c:v>0.65500000000000003</c:v>
                </c:pt>
                <c:pt idx="818">
                  <c:v>0.746</c:v>
                </c:pt>
                <c:pt idx="819">
                  <c:v>0.95199999999999996</c:v>
                </c:pt>
                <c:pt idx="820">
                  <c:v>0.64100000000000001</c:v>
                </c:pt>
                <c:pt idx="821">
                  <c:v>0.65800000000000003</c:v>
                </c:pt>
                <c:pt idx="822">
                  <c:v>0.72299999999999998</c:v>
                </c:pt>
                <c:pt idx="823">
                  <c:v>0.66300000000000003</c:v>
                </c:pt>
                <c:pt idx="824">
                  <c:v>0.68200000000000005</c:v>
                </c:pt>
                <c:pt idx="825">
                  <c:v>0.626</c:v>
                </c:pt>
                <c:pt idx="826">
                  <c:v>0.754</c:v>
                </c:pt>
                <c:pt idx="827">
                  <c:v>34.133000000000003</c:v>
                </c:pt>
                <c:pt idx="828">
                  <c:v>0.67800000000000005</c:v>
                </c:pt>
                <c:pt idx="829">
                  <c:v>0.64700000000000002</c:v>
                </c:pt>
                <c:pt idx="830">
                  <c:v>0.66300000000000003</c:v>
                </c:pt>
                <c:pt idx="831">
                  <c:v>0.66500000000000004</c:v>
                </c:pt>
                <c:pt idx="832">
                  <c:v>0.68799999999999994</c:v>
                </c:pt>
                <c:pt idx="833">
                  <c:v>0.64</c:v>
                </c:pt>
                <c:pt idx="834">
                  <c:v>0.67200000000000004</c:v>
                </c:pt>
                <c:pt idx="835">
                  <c:v>0.64100000000000001</c:v>
                </c:pt>
                <c:pt idx="836">
                  <c:v>0.64</c:v>
                </c:pt>
                <c:pt idx="837">
                  <c:v>0.69199999999999995</c:v>
                </c:pt>
                <c:pt idx="838">
                  <c:v>0.67300000000000004</c:v>
                </c:pt>
                <c:pt idx="839">
                  <c:v>0.65300000000000002</c:v>
                </c:pt>
                <c:pt idx="840">
                  <c:v>0.69399999999999995</c:v>
                </c:pt>
                <c:pt idx="841">
                  <c:v>0.74099999999999999</c:v>
                </c:pt>
                <c:pt idx="842">
                  <c:v>0.67800000000000005</c:v>
                </c:pt>
                <c:pt idx="843">
                  <c:v>0.61799999999999999</c:v>
                </c:pt>
                <c:pt idx="844">
                  <c:v>0.64100000000000001</c:v>
                </c:pt>
                <c:pt idx="845">
                  <c:v>0.66400000000000003</c:v>
                </c:pt>
                <c:pt idx="846">
                  <c:v>0.66400000000000003</c:v>
                </c:pt>
                <c:pt idx="847">
                  <c:v>0.63400000000000001</c:v>
                </c:pt>
                <c:pt idx="848">
                  <c:v>0.64400000000000002</c:v>
                </c:pt>
                <c:pt idx="849">
                  <c:v>0.67900000000000005</c:v>
                </c:pt>
                <c:pt idx="850">
                  <c:v>0.65100000000000002</c:v>
                </c:pt>
                <c:pt idx="851">
                  <c:v>0.621</c:v>
                </c:pt>
                <c:pt idx="852">
                  <c:v>0.63</c:v>
                </c:pt>
                <c:pt idx="853">
                  <c:v>0.69699999999999995</c:v>
                </c:pt>
                <c:pt idx="854">
                  <c:v>0.70499999999999996</c:v>
                </c:pt>
                <c:pt idx="855">
                  <c:v>0.70099999999999996</c:v>
                </c:pt>
                <c:pt idx="856">
                  <c:v>0.65100000000000002</c:v>
                </c:pt>
                <c:pt idx="857">
                  <c:v>0.72299999999999998</c:v>
                </c:pt>
                <c:pt idx="858">
                  <c:v>0.69099999999999995</c:v>
                </c:pt>
                <c:pt idx="859">
                  <c:v>0.68500000000000005</c:v>
                </c:pt>
                <c:pt idx="860">
                  <c:v>0.69699999999999995</c:v>
                </c:pt>
                <c:pt idx="861">
                  <c:v>0.61899999999999999</c:v>
                </c:pt>
                <c:pt idx="862">
                  <c:v>1.212</c:v>
                </c:pt>
                <c:pt idx="863">
                  <c:v>0.64700000000000002</c:v>
                </c:pt>
                <c:pt idx="864">
                  <c:v>0.61799999999999999</c:v>
                </c:pt>
                <c:pt idx="865">
                  <c:v>0.71</c:v>
                </c:pt>
                <c:pt idx="866">
                  <c:v>0.65800000000000003</c:v>
                </c:pt>
                <c:pt idx="867">
                  <c:v>0.65700000000000003</c:v>
                </c:pt>
                <c:pt idx="868">
                  <c:v>0.68799999999999994</c:v>
                </c:pt>
                <c:pt idx="869">
                  <c:v>0.67300000000000004</c:v>
                </c:pt>
                <c:pt idx="870">
                  <c:v>16.457000000000001</c:v>
                </c:pt>
                <c:pt idx="871">
                  <c:v>0.69799999999999995</c:v>
                </c:pt>
                <c:pt idx="872">
                  <c:v>0.64900000000000002</c:v>
                </c:pt>
                <c:pt idx="873">
                  <c:v>0.69099999999999995</c:v>
                </c:pt>
                <c:pt idx="874">
                  <c:v>0.65200000000000002</c:v>
                </c:pt>
                <c:pt idx="875">
                  <c:v>0.64800000000000002</c:v>
                </c:pt>
                <c:pt idx="876">
                  <c:v>0.70299999999999996</c:v>
                </c:pt>
                <c:pt idx="877">
                  <c:v>0.72199999999999998</c:v>
                </c:pt>
                <c:pt idx="878">
                  <c:v>0.71199999999999997</c:v>
                </c:pt>
                <c:pt idx="879">
                  <c:v>0.68600000000000005</c:v>
                </c:pt>
                <c:pt idx="880">
                  <c:v>0.75800000000000001</c:v>
                </c:pt>
                <c:pt idx="881">
                  <c:v>0.621</c:v>
                </c:pt>
                <c:pt idx="882">
                  <c:v>0.67900000000000005</c:v>
                </c:pt>
                <c:pt idx="883">
                  <c:v>43.890999999999998</c:v>
                </c:pt>
                <c:pt idx="884">
                  <c:v>0.73899999999999999</c:v>
                </c:pt>
                <c:pt idx="885">
                  <c:v>0.63800000000000001</c:v>
                </c:pt>
                <c:pt idx="886">
                  <c:v>0.72099999999999997</c:v>
                </c:pt>
                <c:pt idx="887">
                  <c:v>0.67300000000000004</c:v>
                </c:pt>
                <c:pt idx="888">
                  <c:v>0.65</c:v>
                </c:pt>
                <c:pt idx="889">
                  <c:v>0.89</c:v>
                </c:pt>
                <c:pt idx="890">
                  <c:v>0.61799999999999999</c:v>
                </c:pt>
                <c:pt idx="891">
                  <c:v>0.64900000000000002</c:v>
                </c:pt>
                <c:pt idx="892">
                  <c:v>0.67600000000000005</c:v>
                </c:pt>
                <c:pt idx="893">
                  <c:v>0.73299999999999998</c:v>
                </c:pt>
                <c:pt idx="894">
                  <c:v>0.69</c:v>
                </c:pt>
                <c:pt idx="895">
                  <c:v>21.73</c:v>
                </c:pt>
                <c:pt idx="896">
                  <c:v>0.65700000000000003</c:v>
                </c:pt>
                <c:pt idx="897">
                  <c:v>0.66200000000000003</c:v>
                </c:pt>
                <c:pt idx="898">
                  <c:v>0.66700000000000004</c:v>
                </c:pt>
                <c:pt idx="899">
                  <c:v>0.69899999999999995</c:v>
                </c:pt>
                <c:pt idx="900">
                  <c:v>0.81100000000000005</c:v>
                </c:pt>
                <c:pt idx="901">
                  <c:v>0.68799999999999994</c:v>
                </c:pt>
                <c:pt idx="902">
                  <c:v>0.67600000000000005</c:v>
                </c:pt>
                <c:pt idx="903">
                  <c:v>0.72899999999999998</c:v>
                </c:pt>
                <c:pt idx="904">
                  <c:v>0.66100000000000003</c:v>
                </c:pt>
                <c:pt idx="905">
                  <c:v>0.67800000000000005</c:v>
                </c:pt>
                <c:pt idx="906">
                  <c:v>0.72399999999999998</c:v>
                </c:pt>
                <c:pt idx="907">
                  <c:v>0.66600000000000004</c:v>
                </c:pt>
                <c:pt idx="908">
                  <c:v>0.73799999999999999</c:v>
                </c:pt>
                <c:pt idx="909">
                  <c:v>0.70099999999999996</c:v>
                </c:pt>
                <c:pt idx="910">
                  <c:v>0.69099999999999995</c:v>
                </c:pt>
                <c:pt idx="911">
                  <c:v>1.04</c:v>
                </c:pt>
                <c:pt idx="912">
                  <c:v>0.71699999999999997</c:v>
                </c:pt>
                <c:pt idx="913">
                  <c:v>0.66300000000000003</c:v>
                </c:pt>
                <c:pt idx="914">
                  <c:v>0.64</c:v>
                </c:pt>
                <c:pt idx="915">
                  <c:v>1.0089999999999999</c:v>
                </c:pt>
                <c:pt idx="916">
                  <c:v>11.569000000000001</c:v>
                </c:pt>
                <c:pt idx="917">
                  <c:v>0.66600000000000004</c:v>
                </c:pt>
                <c:pt idx="918">
                  <c:v>0.67100000000000004</c:v>
                </c:pt>
                <c:pt idx="919">
                  <c:v>2.7010000000000001</c:v>
                </c:pt>
                <c:pt idx="920">
                  <c:v>0.625</c:v>
                </c:pt>
                <c:pt idx="921">
                  <c:v>0.72499999999999998</c:v>
                </c:pt>
                <c:pt idx="922">
                  <c:v>0.68899999999999995</c:v>
                </c:pt>
                <c:pt idx="923">
                  <c:v>0.65600000000000003</c:v>
                </c:pt>
                <c:pt idx="924">
                  <c:v>0.69399999999999995</c:v>
                </c:pt>
                <c:pt idx="925">
                  <c:v>0.79200000000000004</c:v>
                </c:pt>
                <c:pt idx="926">
                  <c:v>0.66</c:v>
                </c:pt>
                <c:pt idx="927">
                  <c:v>0.68200000000000005</c:v>
                </c:pt>
                <c:pt idx="928">
                  <c:v>0.91100000000000003</c:v>
                </c:pt>
                <c:pt idx="929">
                  <c:v>0.66100000000000003</c:v>
                </c:pt>
                <c:pt idx="930">
                  <c:v>0.66900000000000004</c:v>
                </c:pt>
                <c:pt idx="931">
                  <c:v>0.69</c:v>
                </c:pt>
                <c:pt idx="932">
                  <c:v>0.79800000000000004</c:v>
                </c:pt>
                <c:pt idx="933">
                  <c:v>0.61099999999999999</c:v>
                </c:pt>
                <c:pt idx="934">
                  <c:v>0.67100000000000004</c:v>
                </c:pt>
                <c:pt idx="935">
                  <c:v>0.73799999999999999</c:v>
                </c:pt>
                <c:pt idx="936">
                  <c:v>0.65400000000000003</c:v>
                </c:pt>
                <c:pt idx="937">
                  <c:v>0.71799999999999997</c:v>
                </c:pt>
                <c:pt idx="938">
                  <c:v>9.86</c:v>
                </c:pt>
                <c:pt idx="939">
                  <c:v>0.68799999999999994</c:v>
                </c:pt>
                <c:pt idx="940">
                  <c:v>0.68300000000000005</c:v>
                </c:pt>
                <c:pt idx="941">
                  <c:v>0.69199999999999995</c:v>
                </c:pt>
                <c:pt idx="942">
                  <c:v>0.68799999999999994</c:v>
                </c:pt>
                <c:pt idx="943">
                  <c:v>0.71</c:v>
                </c:pt>
                <c:pt idx="944">
                  <c:v>0.7</c:v>
                </c:pt>
                <c:pt idx="945">
                  <c:v>0.624</c:v>
                </c:pt>
                <c:pt idx="946">
                  <c:v>0.65100000000000002</c:v>
                </c:pt>
                <c:pt idx="947">
                  <c:v>0.69299999999999995</c:v>
                </c:pt>
                <c:pt idx="948">
                  <c:v>0.67500000000000004</c:v>
                </c:pt>
                <c:pt idx="949">
                  <c:v>0.67400000000000004</c:v>
                </c:pt>
                <c:pt idx="950">
                  <c:v>0.72299999999999998</c:v>
                </c:pt>
                <c:pt idx="951">
                  <c:v>0.69199999999999995</c:v>
                </c:pt>
                <c:pt idx="952">
                  <c:v>0.70299999999999996</c:v>
                </c:pt>
                <c:pt idx="953">
                  <c:v>0.69699999999999995</c:v>
                </c:pt>
                <c:pt idx="954">
                  <c:v>0.70199999999999996</c:v>
                </c:pt>
                <c:pt idx="955">
                  <c:v>0.64900000000000002</c:v>
                </c:pt>
                <c:pt idx="956">
                  <c:v>0.66900000000000004</c:v>
                </c:pt>
                <c:pt idx="957">
                  <c:v>0.629</c:v>
                </c:pt>
                <c:pt idx="958">
                  <c:v>0.69799999999999995</c:v>
                </c:pt>
                <c:pt idx="959">
                  <c:v>0.65</c:v>
                </c:pt>
                <c:pt idx="960">
                  <c:v>0.65100000000000002</c:v>
                </c:pt>
                <c:pt idx="961">
                  <c:v>0.66900000000000004</c:v>
                </c:pt>
                <c:pt idx="962">
                  <c:v>0.64</c:v>
                </c:pt>
                <c:pt idx="963">
                  <c:v>0.70799999999999996</c:v>
                </c:pt>
                <c:pt idx="964">
                  <c:v>0.66100000000000003</c:v>
                </c:pt>
                <c:pt idx="965">
                  <c:v>0.67400000000000004</c:v>
                </c:pt>
                <c:pt idx="966">
                  <c:v>0.72</c:v>
                </c:pt>
                <c:pt idx="967">
                  <c:v>0.63100000000000001</c:v>
                </c:pt>
                <c:pt idx="968">
                  <c:v>0.68</c:v>
                </c:pt>
                <c:pt idx="969">
                  <c:v>0.66100000000000003</c:v>
                </c:pt>
                <c:pt idx="970">
                  <c:v>0.71299999999999997</c:v>
                </c:pt>
                <c:pt idx="971">
                  <c:v>0.622</c:v>
                </c:pt>
                <c:pt idx="972">
                  <c:v>0.63500000000000001</c:v>
                </c:pt>
                <c:pt idx="973">
                  <c:v>0.69699999999999995</c:v>
                </c:pt>
                <c:pt idx="974">
                  <c:v>0.68</c:v>
                </c:pt>
                <c:pt idx="975">
                  <c:v>0.72599999999999998</c:v>
                </c:pt>
                <c:pt idx="976">
                  <c:v>0.66400000000000003</c:v>
                </c:pt>
                <c:pt idx="977">
                  <c:v>0.78300000000000003</c:v>
                </c:pt>
                <c:pt idx="978">
                  <c:v>0.65500000000000003</c:v>
                </c:pt>
                <c:pt idx="979">
                  <c:v>0.68700000000000006</c:v>
                </c:pt>
                <c:pt idx="980">
                  <c:v>0.64600000000000002</c:v>
                </c:pt>
                <c:pt idx="981">
                  <c:v>0.63400000000000001</c:v>
                </c:pt>
                <c:pt idx="982">
                  <c:v>0.65300000000000002</c:v>
                </c:pt>
                <c:pt idx="983">
                  <c:v>49.137999999999998</c:v>
                </c:pt>
                <c:pt idx="984">
                  <c:v>0.68100000000000005</c:v>
                </c:pt>
                <c:pt idx="985">
                  <c:v>0.74299999999999999</c:v>
                </c:pt>
              </c:numCache>
            </c:numRef>
          </c:yVal>
          <c:smooth val="0"/>
        </c:ser>
        <c:dLbls>
          <c:showLegendKey val="0"/>
          <c:showVal val="0"/>
          <c:showCatName val="0"/>
          <c:showSerName val="0"/>
          <c:showPercent val="0"/>
          <c:showBubbleSize val="0"/>
        </c:dLbls>
        <c:axId val="100982784"/>
        <c:axId val="100985088"/>
      </c:scatterChart>
      <c:valAx>
        <c:axId val="100982784"/>
        <c:scaling>
          <c:orientation val="minMax"/>
          <c:max val="1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flow #</a:t>
                </a:r>
              </a:p>
            </c:rich>
          </c:tx>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985088"/>
        <c:crosses val="autoZero"/>
        <c:crossBetween val="midCat"/>
        <c:majorUnit val="200"/>
      </c:valAx>
      <c:valAx>
        <c:axId val="100985088"/>
        <c:scaling>
          <c:orientation val="minMax"/>
          <c:max val="3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smtClean="0"/>
                  <a:t>inbound </a:t>
                </a:r>
                <a:r>
                  <a:rPr lang="en-US" sz="1400" dirty="0"/>
                  <a:t>delay (</a:t>
                </a:r>
                <a:r>
                  <a:rPr lang="en-US" sz="1400" dirty="0" err="1"/>
                  <a:t>ms</a:t>
                </a:r>
                <a:r>
                  <a:rPr lang="en-US" sz="1400" dirty="0"/>
                  <a:t>)</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98278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 Burst size 100, incr. priority</a:t>
            </a:r>
          </a:p>
        </c:rich>
      </c:tx>
      <c:layout>
        <c:manualLayout>
          <c:xMode val="edge"/>
          <c:yMode val="edge"/>
          <c:x val="0.2761596675415573"/>
          <c:y val="0.88899982502187225"/>
        </c:manualLayout>
      </c:layout>
      <c:overlay val="0"/>
      <c:spPr>
        <a:noFill/>
        <a:ln>
          <a:noFill/>
        </a:ln>
        <a:effectLst/>
      </c:spPr>
    </c:title>
    <c:autoTitleDeleted val="0"/>
    <c:plotArea>
      <c:layout>
        <c:manualLayout>
          <c:layoutTarget val="inner"/>
          <c:xMode val="edge"/>
          <c:yMode val="edge"/>
          <c:x val="0.15000730023823453"/>
          <c:y val="3.5871603847865079E-2"/>
          <c:w val="0.7891333897473809"/>
          <c:h val="0.65467746118667502"/>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yVal>
            <c:numRef>
              <c:f>Sheet5!$B$1:$B$100</c:f>
              <c:numCache>
                <c:formatCode>General</c:formatCode>
                <c:ptCount val="100"/>
                <c:pt idx="0">
                  <c:v>18.478062000000001</c:v>
                </c:pt>
                <c:pt idx="1">
                  <c:v>10.582003</c:v>
                </c:pt>
                <c:pt idx="2">
                  <c:v>5.8039630000000004</c:v>
                </c:pt>
                <c:pt idx="3">
                  <c:v>3.5799249999999998</c:v>
                </c:pt>
                <c:pt idx="4">
                  <c:v>5.847143</c:v>
                </c:pt>
                <c:pt idx="5">
                  <c:v>2.579885</c:v>
                </c:pt>
                <c:pt idx="6">
                  <c:v>2.4299879999999998</c:v>
                </c:pt>
                <c:pt idx="7">
                  <c:v>2.7739569999999998</c:v>
                </c:pt>
                <c:pt idx="8">
                  <c:v>3.1810710000000002</c:v>
                </c:pt>
                <c:pt idx="9">
                  <c:v>3.0160309999999999</c:v>
                </c:pt>
                <c:pt idx="10">
                  <c:v>3.2880020000000001</c:v>
                </c:pt>
                <c:pt idx="11">
                  <c:v>3.3188780000000002</c:v>
                </c:pt>
                <c:pt idx="12">
                  <c:v>3.45017</c:v>
                </c:pt>
                <c:pt idx="13">
                  <c:v>3.5449320000000002</c:v>
                </c:pt>
                <c:pt idx="14">
                  <c:v>3.692024</c:v>
                </c:pt>
                <c:pt idx="15">
                  <c:v>3.8809070000000001</c:v>
                </c:pt>
                <c:pt idx="16">
                  <c:v>9.4601570000000006</c:v>
                </c:pt>
                <c:pt idx="17">
                  <c:v>6.6099839999999999</c:v>
                </c:pt>
                <c:pt idx="18">
                  <c:v>10.747864999999999</c:v>
                </c:pt>
                <c:pt idx="19">
                  <c:v>9.9669399999999992</c:v>
                </c:pt>
                <c:pt idx="20">
                  <c:v>8.9340969999999995</c:v>
                </c:pt>
                <c:pt idx="21">
                  <c:v>10.245924</c:v>
                </c:pt>
                <c:pt idx="22">
                  <c:v>4.7740109999999998</c:v>
                </c:pt>
                <c:pt idx="23">
                  <c:v>4.6131500000000001</c:v>
                </c:pt>
                <c:pt idx="24">
                  <c:v>5.0948320000000002</c:v>
                </c:pt>
                <c:pt idx="25">
                  <c:v>5.8730200000000004</c:v>
                </c:pt>
                <c:pt idx="26">
                  <c:v>5.304189</c:v>
                </c:pt>
                <c:pt idx="27">
                  <c:v>4.1898720000000003</c:v>
                </c:pt>
                <c:pt idx="28">
                  <c:v>6.5150240000000004</c:v>
                </c:pt>
                <c:pt idx="29">
                  <c:v>5.7119179999999998</c:v>
                </c:pt>
                <c:pt idx="30">
                  <c:v>6.0399779999999996</c:v>
                </c:pt>
                <c:pt idx="31">
                  <c:v>4.7460990000000001</c:v>
                </c:pt>
                <c:pt idx="32">
                  <c:v>6.1290500000000003</c:v>
                </c:pt>
                <c:pt idx="33">
                  <c:v>6.0669579999999996</c:v>
                </c:pt>
                <c:pt idx="34">
                  <c:v>6.4989850000000002</c:v>
                </c:pt>
                <c:pt idx="35">
                  <c:v>6.0309049999999997</c:v>
                </c:pt>
                <c:pt idx="36">
                  <c:v>6.6280250000000001</c:v>
                </c:pt>
                <c:pt idx="37">
                  <c:v>6.5011229999999998</c:v>
                </c:pt>
                <c:pt idx="38">
                  <c:v>17.705840999999999</c:v>
                </c:pt>
                <c:pt idx="39">
                  <c:v>8.9490569999999998</c:v>
                </c:pt>
                <c:pt idx="40">
                  <c:v>6.1271319999999996</c:v>
                </c:pt>
                <c:pt idx="41">
                  <c:v>7.1209709999999999</c:v>
                </c:pt>
                <c:pt idx="42">
                  <c:v>7.2640190000000002</c:v>
                </c:pt>
                <c:pt idx="43">
                  <c:v>7.1590179999999997</c:v>
                </c:pt>
                <c:pt idx="44">
                  <c:v>9.1608389999999993</c:v>
                </c:pt>
                <c:pt idx="45">
                  <c:v>6.7481229999999996</c:v>
                </c:pt>
                <c:pt idx="46">
                  <c:v>7.7998459999999996</c:v>
                </c:pt>
                <c:pt idx="47">
                  <c:v>7.752084</c:v>
                </c:pt>
                <c:pt idx="48">
                  <c:v>9.2040249999999997</c:v>
                </c:pt>
                <c:pt idx="49">
                  <c:v>6.9190240000000003</c:v>
                </c:pt>
                <c:pt idx="50">
                  <c:v>8.5488579999999992</c:v>
                </c:pt>
                <c:pt idx="51">
                  <c:v>8.4382300000000008</c:v>
                </c:pt>
                <c:pt idx="52">
                  <c:v>8.4209449999999997</c:v>
                </c:pt>
                <c:pt idx="53">
                  <c:v>8.6809440000000002</c:v>
                </c:pt>
                <c:pt idx="54">
                  <c:v>8.6140109999999996</c:v>
                </c:pt>
                <c:pt idx="55">
                  <c:v>15.930062</c:v>
                </c:pt>
                <c:pt idx="56">
                  <c:v>19.832839</c:v>
                </c:pt>
                <c:pt idx="57">
                  <c:v>20.200099000000002</c:v>
                </c:pt>
                <c:pt idx="58">
                  <c:v>9.8388980000000004</c:v>
                </c:pt>
                <c:pt idx="59">
                  <c:v>8.3270040000000005</c:v>
                </c:pt>
                <c:pt idx="60">
                  <c:v>9.9011499999999995</c:v>
                </c:pt>
                <c:pt idx="61">
                  <c:v>9.5478249999999996</c:v>
                </c:pt>
                <c:pt idx="62">
                  <c:v>9.7901509999999998</c:v>
                </c:pt>
                <c:pt idx="63">
                  <c:v>9.9380570000000006</c:v>
                </c:pt>
                <c:pt idx="64">
                  <c:v>9.9849709999999998</c:v>
                </c:pt>
                <c:pt idx="65">
                  <c:v>9.9630179999999999</c:v>
                </c:pt>
                <c:pt idx="66">
                  <c:v>10.532885</c:v>
                </c:pt>
                <c:pt idx="67">
                  <c:v>10.354018</c:v>
                </c:pt>
                <c:pt idx="68">
                  <c:v>11.561017</c:v>
                </c:pt>
                <c:pt idx="69">
                  <c:v>10.293932</c:v>
                </c:pt>
                <c:pt idx="70">
                  <c:v>10.918010000000001</c:v>
                </c:pt>
                <c:pt idx="71">
                  <c:v>9.9049659999999999</c:v>
                </c:pt>
                <c:pt idx="72">
                  <c:v>11.213032</c:v>
                </c:pt>
                <c:pt idx="73">
                  <c:v>11.24798</c:v>
                </c:pt>
                <c:pt idx="74">
                  <c:v>11.295178999999999</c:v>
                </c:pt>
                <c:pt idx="75">
                  <c:v>11.606826999999999</c:v>
                </c:pt>
                <c:pt idx="76">
                  <c:v>11.669114</c:v>
                </c:pt>
                <c:pt idx="77">
                  <c:v>12.662875</c:v>
                </c:pt>
                <c:pt idx="78">
                  <c:v>11.854020999999999</c:v>
                </c:pt>
                <c:pt idx="79">
                  <c:v>11.192014</c:v>
                </c:pt>
                <c:pt idx="80">
                  <c:v>12.327107</c:v>
                </c:pt>
                <c:pt idx="81">
                  <c:v>27.150962</c:v>
                </c:pt>
                <c:pt idx="82">
                  <c:v>27.554867999999999</c:v>
                </c:pt>
                <c:pt idx="83">
                  <c:v>12.643114000000001</c:v>
                </c:pt>
                <c:pt idx="84">
                  <c:v>11.537967999999999</c:v>
                </c:pt>
                <c:pt idx="85">
                  <c:v>12.840922000000001</c:v>
                </c:pt>
                <c:pt idx="86">
                  <c:v>13.962058000000001</c:v>
                </c:pt>
                <c:pt idx="87">
                  <c:v>12.057014000000001</c:v>
                </c:pt>
                <c:pt idx="88">
                  <c:v>13.172113</c:v>
                </c:pt>
                <c:pt idx="89">
                  <c:v>13.253849000000001</c:v>
                </c:pt>
                <c:pt idx="90">
                  <c:v>14.975015000000001</c:v>
                </c:pt>
                <c:pt idx="91">
                  <c:v>13.501132999999999</c:v>
                </c:pt>
                <c:pt idx="92">
                  <c:v>12.088991</c:v>
                </c:pt>
                <c:pt idx="93">
                  <c:v>15.185961000000001</c:v>
                </c:pt>
                <c:pt idx="94">
                  <c:v>12.673014999999999</c:v>
                </c:pt>
                <c:pt idx="95">
                  <c:v>15.219014</c:v>
                </c:pt>
                <c:pt idx="96">
                  <c:v>13.474914999999999</c:v>
                </c:pt>
                <c:pt idx="97">
                  <c:v>15.338061</c:v>
                </c:pt>
                <c:pt idx="98">
                  <c:v>13.168042</c:v>
                </c:pt>
                <c:pt idx="99">
                  <c:v>15.884997</c:v>
                </c:pt>
              </c:numCache>
            </c:numRef>
          </c:yVal>
          <c:smooth val="0"/>
        </c:ser>
        <c:dLbls>
          <c:showLegendKey val="0"/>
          <c:showVal val="0"/>
          <c:showCatName val="0"/>
          <c:showSerName val="0"/>
          <c:showPercent val="0"/>
          <c:showBubbleSize val="0"/>
        </c:dLbls>
        <c:axId val="83602048"/>
        <c:axId val="83604608"/>
      </c:scatterChart>
      <c:valAx>
        <c:axId val="83602048"/>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rule #</a:t>
                </a:r>
              </a:p>
            </c:rich>
          </c:tx>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83604608"/>
        <c:crosses val="autoZero"/>
        <c:crossBetween val="midCat"/>
        <c:majorUnit val="20"/>
      </c:valAx>
      <c:valAx>
        <c:axId val="83604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insertion delay (ms)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8360204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(a) Burst size </a:t>
            </a:r>
            <a:r>
              <a:rPr lang="en-US" sz="1400" dirty="0" smtClean="0"/>
              <a:t>800</a:t>
            </a:r>
            <a:r>
              <a:rPr lang="en-US" sz="1400" dirty="0"/>
              <a:t>, same priority</a:t>
            </a:r>
          </a:p>
        </c:rich>
      </c:tx>
      <c:layout>
        <c:manualLayout>
          <c:xMode val="edge"/>
          <c:yMode val="edge"/>
          <c:x val="0.22934884568987138"/>
          <c:y val="0.88990575080130407"/>
        </c:manualLayout>
      </c:layout>
      <c:overlay val="0"/>
      <c:spPr>
        <a:noFill/>
        <a:ln>
          <a:noFill/>
        </a:ln>
        <a:effectLst/>
      </c:spPr>
    </c:title>
    <c:autoTitleDeleted val="0"/>
    <c:plotArea>
      <c:layout>
        <c:manualLayout>
          <c:layoutTarget val="inner"/>
          <c:xMode val="edge"/>
          <c:yMode val="edge"/>
          <c:x val="0.14846509986049936"/>
          <c:y val="4.4844444444444458E-2"/>
          <c:w val="0.7956461395396961"/>
          <c:h val="0.65205214348206464"/>
        </c:manualLayout>
      </c:layout>
      <c:scatterChart>
        <c:scatterStyle val="lineMarker"/>
        <c:varyColors val="0"/>
        <c:ser>
          <c:idx val="1"/>
          <c:order val="0"/>
          <c:spPr>
            <a:ln w="28575" cap="rnd">
              <a:noFill/>
              <a:round/>
            </a:ln>
            <a:effectLst/>
          </c:spPr>
          <c:marker>
            <c:symbol val="circle"/>
            <c:size val="5"/>
            <c:spPr>
              <a:solidFill>
                <a:schemeClr val="accent2"/>
              </a:solidFill>
              <a:ln w="9525">
                <a:solidFill>
                  <a:schemeClr val="accent2"/>
                </a:solidFill>
              </a:ln>
              <a:effectLst/>
            </c:spPr>
          </c:marker>
          <c:yVal>
            <c:numRef>
              <c:f>[fig5a.xlsx]Sheet2!$B$1:$B$1000</c:f>
              <c:numCache>
                <c:formatCode>General</c:formatCode>
                <c:ptCount val="1000"/>
                <c:pt idx="0">
                  <c:v>1.7800879999999999</c:v>
                </c:pt>
                <c:pt idx="1">
                  <c:v>1.1488119999999999</c:v>
                </c:pt>
                <c:pt idx="2">
                  <c:v>1.1441570000000001</c:v>
                </c:pt>
                <c:pt idx="3">
                  <c:v>1.037919</c:v>
                </c:pt>
                <c:pt idx="4">
                  <c:v>1.0500640000000001</c:v>
                </c:pt>
                <c:pt idx="5">
                  <c:v>1.0429250000000001</c:v>
                </c:pt>
                <c:pt idx="6">
                  <c:v>1.074972</c:v>
                </c:pt>
                <c:pt idx="7">
                  <c:v>1.0481640000000001</c:v>
                </c:pt>
                <c:pt idx="8">
                  <c:v>1.053925</c:v>
                </c:pt>
                <c:pt idx="9">
                  <c:v>1.0300180000000001</c:v>
                </c:pt>
                <c:pt idx="10">
                  <c:v>1.0589189999999999</c:v>
                </c:pt>
                <c:pt idx="11">
                  <c:v>1.0889709999999999</c:v>
                </c:pt>
                <c:pt idx="12">
                  <c:v>1</c:v>
                </c:pt>
                <c:pt idx="13">
                  <c:v>2.1939250000000001</c:v>
                </c:pt>
                <c:pt idx="14">
                  <c:v>1</c:v>
                </c:pt>
                <c:pt idx="15">
                  <c:v>1.0551170000000001</c:v>
                </c:pt>
                <c:pt idx="16">
                  <c:v>1.039879</c:v>
                </c:pt>
                <c:pt idx="17">
                  <c:v>1.069164</c:v>
                </c:pt>
                <c:pt idx="18">
                  <c:v>1.055879</c:v>
                </c:pt>
                <c:pt idx="19">
                  <c:v>1.0711170000000001</c:v>
                </c:pt>
                <c:pt idx="20">
                  <c:v>1.055925</c:v>
                </c:pt>
                <c:pt idx="21">
                  <c:v>1.1028789999999999</c:v>
                </c:pt>
                <c:pt idx="22">
                  <c:v>1.0519719999999999</c:v>
                </c:pt>
                <c:pt idx="23">
                  <c:v>1.0930709999999999</c:v>
                </c:pt>
                <c:pt idx="24">
                  <c:v>1.043164</c:v>
                </c:pt>
                <c:pt idx="25">
                  <c:v>1.1189709999999999</c:v>
                </c:pt>
                <c:pt idx="26">
                  <c:v>0.97282599999999997</c:v>
                </c:pt>
                <c:pt idx="27">
                  <c:v>1</c:v>
                </c:pt>
                <c:pt idx="28">
                  <c:v>1.1318790000000001</c:v>
                </c:pt>
                <c:pt idx="29">
                  <c:v>1.080117</c:v>
                </c:pt>
                <c:pt idx="30">
                  <c:v>1.0428789999999999</c:v>
                </c:pt>
                <c:pt idx="31">
                  <c:v>1.061164</c:v>
                </c:pt>
                <c:pt idx="32">
                  <c:v>1.0418190000000001</c:v>
                </c:pt>
                <c:pt idx="33">
                  <c:v>1.0809580000000001</c:v>
                </c:pt>
                <c:pt idx="34">
                  <c:v>1.1131180000000001</c:v>
                </c:pt>
                <c:pt idx="35">
                  <c:v>1.071879</c:v>
                </c:pt>
                <c:pt idx="36">
                  <c:v>1.066117</c:v>
                </c:pt>
                <c:pt idx="37">
                  <c:v>1.0708789999999999</c:v>
                </c:pt>
                <c:pt idx="38">
                  <c:v>1.061164</c:v>
                </c:pt>
                <c:pt idx="39">
                  <c:v>1</c:v>
                </c:pt>
                <c:pt idx="40">
                  <c:v>1.076117</c:v>
                </c:pt>
                <c:pt idx="41">
                  <c:v>1.077879</c:v>
                </c:pt>
                <c:pt idx="42">
                  <c:v>1.084117</c:v>
                </c:pt>
                <c:pt idx="43">
                  <c:v>1.089879</c:v>
                </c:pt>
                <c:pt idx="44">
                  <c:v>1.158118</c:v>
                </c:pt>
                <c:pt idx="45">
                  <c:v>1.196879</c:v>
                </c:pt>
                <c:pt idx="46">
                  <c:v>1.159117</c:v>
                </c:pt>
                <c:pt idx="47">
                  <c:v>1.0808789999999999</c:v>
                </c:pt>
                <c:pt idx="48">
                  <c:v>1</c:v>
                </c:pt>
                <c:pt idx="49">
                  <c:v>1.0729249999999999</c:v>
                </c:pt>
                <c:pt idx="50">
                  <c:v>1.0659719999999999</c:v>
                </c:pt>
                <c:pt idx="51">
                  <c:v>1.0831630000000001</c:v>
                </c:pt>
                <c:pt idx="52">
                  <c:v>1.0988789999999999</c:v>
                </c:pt>
                <c:pt idx="53">
                  <c:v>1.049118</c:v>
                </c:pt>
                <c:pt idx="54">
                  <c:v>1.0688979999999999</c:v>
                </c:pt>
                <c:pt idx="55">
                  <c:v>1.071051</c:v>
                </c:pt>
                <c:pt idx="56">
                  <c:v>1.102878</c:v>
                </c:pt>
                <c:pt idx="57">
                  <c:v>1.0841179999999999</c:v>
                </c:pt>
                <c:pt idx="58">
                  <c:v>1.0889249999999999</c:v>
                </c:pt>
                <c:pt idx="59">
                  <c:v>1.2311179999999999</c:v>
                </c:pt>
                <c:pt idx="60">
                  <c:v>1.180879</c:v>
                </c:pt>
                <c:pt idx="61">
                  <c:v>1.181117</c:v>
                </c:pt>
                <c:pt idx="62">
                  <c:v>1.156879</c:v>
                </c:pt>
                <c:pt idx="63">
                  <c:v>1</c:v>
                </c:pt>
                <c:pt idx="64">
                  <c:v>1.0810759999999999</c:v>
                </c:pt>
                <c:pt idx="65">
                  <c:v>2.185972</c:v>
                </c:pt>
                <c:pt idx="66">
                  <c:v>1.1171169999999999</c:v>
                </c:pt>
                <c:pt idx="67">
                  <c:v>1</c:v>
                </c:pt>
                <c:pt idx="68">
                  <c:v>1.0968789999999999</c:v>
                </c:pt>
                <c:pt idx="69">
                  <c:v>1.074117</c:v>
                </c:pt>
                <c:pt idx="70">
                  <c:v>1.118879</c:v>
                </c:pt>
                <c:pt idx="71">
                  <c:v>1.0741639999999999</c:v>
                </c:pt>
                <c:pt idx="72">
                  <c:v>1.077879</c:v>
                </c:pt>
                <c:pt idx="73">
                  <c:v>1.098163</c:v>
                </c:pt>
                <c:pt idx="74">
                  <c:v>1.087833</c:v>
                </c:pt>
                <c:pt idx="75">
                  <c:v>1.1089979999999999</c:v>
                </c:pt>
                <c:pt idx="76">
                  <c:v>1</c:v>
                </c:pt>
                <c:pt idx="77">
                  <c:v>1.1359250000000001</c:v>
                </c:pt>
                <c:pt idx="78">
                  <c:v>1.079879</c:v>
                </c:pt>
                <c:pt idx="79">
                  <c:v>2.2321170000000001</c:v>
                </c:pt>
                <c:pt idx="80">
                  <c:v>1.081118</c:v>
                </c:pt>
                <c:pt idx="81">
                  <c:v>1.116879</c:v>
                </c:pt>
                <c:pt idx="82">
                  <c:v>1.128117</c:v>
                </c:pt>
                <c:pt idx="83">
                  <c:v>1.105926</c:v>
                </c:pt>
                <c:pt idx="84">
                  <c:v>1.1618790000000001</c:v>
                </c:pt>
                <c:pt idx="85">
                  <c:v>1</c:v>
                </c:pt>
                <c:pt idx="86">
                  <c:v>1.0598719999999999</c:v>
                </c:pt>
                <c:pt idx="87">
                  <c:v>1.101118</c:v>
                </c:pt>
                <c:pt idx="88">
                  <c:v>1.0869249999999999</c:v>
                </c:pt>
                <c:pt idx="89">
                  <c:v>1.068071</c:v>
                </c:pt>
                <c:pt idx="90">
                  <c:v>1.1418790000000001</c:v>
                </c:pt>
                <c:pt idx="91">
                  <c:v>1.1761170000000001</c:v>
                </c:pt>
                <c:pt idx="92">
                  <c:v>1.198879</c:v>
                </c:pt>
                <c:pt idx="93">
                  <c:v>2.2240709999999999</c:v>
                </c:pt>
                <c:pt idx="94">
                  <c:v>1.105118</c:v>
                </c:pt>
                <c:pt idx="95">
                  <c:v>1</c:v>
                </c:pt>
                <c:pt idx="96">
                  <c:v>1.071866</c:v>
                </c:pt>
                <c:pt idx="97">
                  <c:v>1.074117</c:v>
                </c:pt>
                <c:pt idx="98">
                  <c:v>1.0840179999999999</c:v>
                </c:pt>
                <c:pt idx="99">
                  <c:v>1.1089249999999999</c:v>
                </c:pt>
                <c:pt idx="100">
                  <c:v>1.0711109999999999</c:v>
                </c:pt>
                <c:pt idx="101">
                  <c:v>1.0719719999999999</c:v>
                </c:pt>
                <c:pt idx="102">
                  <c:v>1.1068789999999999</c:v>
                </c:pt>
                <c:pt idx="103">
                  <c:v>1.0971169999999999</c:v>
                </c:pt>
                <c:pt idx="104">
                  <c:v>1.0828789999999999</c:v>
                </c:pt>
                <c:pt idx="105">
                  <c:v>1.088117</c:v>
                </c:pt>
                <c:pt idx="106">
                  <c:v>1.138833</c:v>
                </c:pt>
                <c:pt idx="107">
                  <c:v>1.0881179999999999</c:v>
                </c:pt>
                <c:pt idx="108">
                  <c:v>1.0598780000000001</c:v>
                </c:pt>
                <c:pt idx="109">
                  <c:v>1.089072</c:v>
                </c:pt>
                <c:pt idx="110">
                  <c:v>1</c:v>
                </c:pt>
                <c:pt idx="111">
                  <c:v>1.079879</c:v>
                </c:pt>
                <c:pt idx="112">
                  <c:v>2.2761170000000002</c:v>
                </c:pt>
                <c:pt idx="113">
                  <c:v>1.132879</c:v>
                </c:pt>
                <c:pt idx="114">
                  <c:v>1.1371180000000001</c:v>
                </c:pt>
                <c:pt idx="115">
                  <c:v>1.046937</c:v>
                </c:pt>
                <c:pt idx="116">
                  <c:v>1</c:v>
                </c:pt>
                <c:pt idx="117">
                  <c:v>1.2141169999999999</c:v>
                </c:pt>
                <c:pt idx="118">
                  <c:v>1.0868329999999999</c:v>
                </c:pt>
                <c:pt idx="119">
                  <c:v>1.173117</c:v>
                </c:pt>
                <c:pt idx="120">
                  <c:v>1.1978789999999999</c:v>
                </c:pt>
                <c:pt idx="121">
                  <c:v>1.206118</c:v>
                </c:pt>
                <c:pt idx="122">
                  <c:v>1</c:v>
                </c:pt>
                <c:pt idx="123">
                  <c:v>1.164879</c:v>
                </c:pt>
                <c:pt idx="124">
                  <c:v>1.0970709999999999</c:v>
                </c:pt>
                <c:pt idx="125">
                  <c:v>1.174879</c:v>
                </c:pt>
                <c:pt idx="126">
                  <c:v>1.157117</c:v>
                </c:pt>
                <c:pt idx="127">
                  <c:v>1.120071</c:v>
                </c:pt>
                <c:pt idx="128">
                  <c:v>1</c:v>
                </c:pt>
                <c:pt idx="129">
                  <c:v>1.076071</c:v>
                </c:pt>
                <c:pt idx="130">
                  <c:v>1.105826</c:v>
                </c:pt>
                <c:pt idx="131">
                  <c:v>1.148164</c:v>
                </c:pt>
                <c:pt idx="132">
                  <c:v>1.1008789999999999</c:v>
                </c:pt>
                <c:pt idx="133">
                  <c:v>1.086117</c:v>
                </c:pt>
                <c:pt idx="134">
                  <c:v>1.1079509999999999</c:v>
                </c:pt>
                <c:pt idx="135">
                  <c:v>1.1200969999999999</c:v>
                </c:pt>
                <c:pt idx="136">
                  <c:v>1</c:v>
                </c:pt>
                <c:pt idx="137">
                  <c:v>1.204118</c:v>
                </c:pt>
                <c:pt idx="138">
                  <c:v>1.148879</c:v>
                </c:pt>
                <c:pt idx="139">
                  <c:v>1.092117</c:v>
                </c:pt>
                <c:pt idx="140">
                  <c:v>1.1518790000000001</c:v>
                </c:pt>
                <c:pt idx="141">
                  <c:v>1.1131180000000001</c:v>
                </c:pt>
                <c:pt idx="142">
                  <c:v>1.1339109999999999</c:v>
                </c:pt>
                <c:pt idx="143">
                  <c:v>1</c:v>
                </c:pt>
                <c:pt idx="144">
                  <c:v>1.101912</c:v>
                </c:pt>
                <c:pt idx="145">
                  <c:v>1.1519250000000001</c:v>
                </c:pt>
                <c:pt idx="146">
                  <c:v>1.1030180000000001</c:v>
                </c:pt>
                <c:pt idx="147">
                  <c:v>1.0850960000000001</c:v>
                </c:pt>
                <c:pt idx="148">
                  <c:v>1.081043</c:v>
                </c:pt>
                <c:pt idx="149">
                  <c:v>1.025042</c:v>
                </c:pt>
                <c:pt idx="150">
                  <c:v>1.0529759999999999</c:v>
                </c:pt>
                <c:pt idx="151">
                  <c:v>1</c:v>
                </c:pt>
                <c:pt idx="152">
                  <c:v>1.056897</c:v>
                </c:pt>
                <c:pt idx="153">
                  <c:v>1.076174</c:v>
                </c:pt>
                <c:pt idx="154">
                  <c:v>1.024805</c:v>
                </c:pt>
                <c:pt idx="155">
                  <c:v>1.0500959999999999</c:v>
                </c:pt>
                <c:pt idx="156">
                  <c:v>1.0599890000000001</c:v>
                </c:pt>
                <c:pt idx="157">
                  <c:v>1.0439430000000001</c:v>
                </c:pt>
                <c:pt idx="158">
                  <c:v>1.058036</c:v>
                </c:pt>
                <c:pt idx="159">
                  <c:v>1.0309440000000001</c:v>
                </c:pt>
                <c:pt idx="160">
                  <c:v>1</c:v>
                </c:pt>
                <c:pt idx="161">
                  <c:v>1.0669360000000001</c:v>
                </c:pt>
                <c:pt idx="162">
                  <c:v>1.031844</c:v>
                </c:pt>
                <c:pt idx="163">
                  <c:v>1.0370360000000001</c:v>
                </c:pt>
                <c:pt idx="164">
                  <c:v>1.3710819999999999</c:v>
                </c:pt>
                <c:pt idx="165">
                  <c:v>1.043976</c:v>
                </c:pt>
                <c:pt idx="166">
                  <c:v>1.042923</c:v>
                </c:pt>
                <c:pt idx="167">
                  <c:v>1</c:v>
                </c:pt>
                <c:pt idx="168">
                  <c:v>1.0550360000000001</c:v>
                </c:pt>
                <c:pt idx="169">
                  <c:v>1.052989</c:v>
                </c:pt>
                <c:pt idx="170">
                  <c:v>1.0620289999999999</c:v>
                </c:pt>
                <c:pt idx="171">
                  <c:v>1.1148979999999999</c:v>
                </c:pt>
                <c:pt idx="172">
                  <c:v>1.101971</c:v>
                </c:pt>
                <c:pt idx="173">
                  <c:v>1.171065</c:v>
                </c:pt>
                <c:pt idx="174">
                  <c:v>1</c:v>
                </c:pt>
                <c:pt idx="175">
                  <c:v>1.095879</c:v>
                </c:pt>
                <c:pt idx="176">
                  <c:v>1.100104</c:v>
                </c:pt>
                <c:pt idx="177">
                  <c:v>1.140018</c:v>
                </c:pt>
                <c:pt idx="178">
                  <c:v>1.1139250000000001</c:v>
                </c:pt>
                <c:pt idx="179">
                  <c:v>1.1369309999999999</c:v>
                </c:pt>
                <c:pt idx="180">
                  <c:v>1</c:v>
                </c:pt>
                <c:pt idx="181">
                  <c:v>1.093971</c:v>
                </c:pt>
                <c:pt idx="182">
                  <c:v>1.129972</c:v>
                </c:pt>
                <c:pt idx="183">
                  <c:v>1.124925</c:v>
                </c:pt>
                <c:pt idx="184">
                  <c:v>1.1351640000000001</c:v>
                </c:pt>
                <c:pt idx="185">
                  <c:v>1.2439249999999999</c:v>
                </c:pt>
                <c:pt idx="186">
                  <c:v>1</c:v>
                </c:pt>
                <c:pt idx="187">
                  <c:v>1.2079709999999999</c:v>
                </c:pt>
                <c:pt idx="188">
                  <c:v>1.2089719999999999</c:v>
                </c:pt>
                <c:pt idx="189">
                  <c:v>1.1068519999999999</c:v>
                </c:pt>
                <c:pt idx="190">
                  <c:v>1.1431500000000001</c:v>
                </c:pt>
                <c:pt idx="191">
                  <c:v>1</c:v>
                </c:pt>
                <c:pt idx="192">
                  <c:v>1.187117</c:v>
                </c:pt>
                <c:pt idx="193">
                  <c:v>1.1258790000000001</c:v>
                </c:pt>
                <c:pt idx="194">
                  <c:v>1.1270709999999999</c:v>
                </c:pt>
                <c:pt idx="195">
                  <c:v>1.141111</c:v>
                </c:pt>
                <c:pt idx="196">
                  <c:v>1.129972</c:v>
                </c:pt>
                <c:pt idx="197">
                  <c:v>1.132879</c:v>
                </c:pt>
                <c:pt idx="198">
                  <c:v>1.1431169999999999</c:v>
                </c:pt>
                <c:pt idx="199">
                  <c:v>1.1038330000000001</c:v>
                </c:pt>
                <c:pt idx="200">
                  <c:v>1.128071</c:v>
                </c:pt>
                <c:pt idx="201">
                  <c:v>1.1291169999999999</c:v>
                </c:pt>
                <c:pt idx="202">
                  <c:v>1.1069260000000001</c:v>
                </c:pt>
                <c:pt idx="203">
                  <c:v>1.1598790000000001</c:v>
                </c:pt>
                <c:pt idx="204">
                  <c:v>1</c:v>
                </c:pt>
                <c:pt idx="205">
                  <c:v>1.1029439999999999</c:v>
                </c:pt>
                <c:pt idx="206">
                  <c:v>1.117958</c:v>
                </c:pt>
                <c:pt idx="207">
                  <c:v>1.1230720000000001</c:v>
                </c:pt>
                <c:pt idx="208">
                  <c:v>1.1371169999999999</c:v>
                </c:pt>
                <c:pt idx="209">
                  <c:v>1.1658790000000001</c:v>
                </c:pt>
                <c:pt idx="210">
                  <c:v>1.160104</c:v>
                </c:pt>
                <c:pt idx="211">
                  <c:v>1.134971</c:v>
                </c:pt>
                <c:pt idx="212">
                  <c:v>1.1849719999999999</c:v>
                </c:pt>
                <c:pt idx="213">
                  <c:v>1.2259249999999999</c:v>
                </c:pt>
                <c:pt idx="214">
                  <c:v>1.146164</c:v>
                </c:pt>
                <c:pt idx="215">
                  <c:v>1</c:v>
                </c:pt>
                <c:pt idx="216">
                  <c:v>1.212912</c:v>
                </c:pt>
                <c:pt idx="217">
                  <c:v>1.3031170000000001</c:v>
                </c:pt>
                <c:pt idx="218">
                  <c:v>1.2248790000000001</c:v>
                </c:pt>
                <c:pt idx="219">
                  <c:v>1.1791640000000001</c:v>
                </c:pt>
                <c:pt idx="220">
                  <c:v>1.1858329999999999</c:v>
                </c:pt>
                <c:pt idx="221">
                  <c:v>1</c:v>
                </c:pt>
                <c:pt idx="222">
                  <c:v>1.1678789999999999</c:v>
                </c:pt>
                <c:pt idx="223">
                  <c:v>1.226118</c:v>
                </c:pt>
                <c:pt idx="224">
                  <c:v>1.145832</c:v>
                </c:pt>
                <c:pt idx="225">
                  <c:v>1.146196</c:v>
                </c:pt>
                <c:pt idx="226">
                  <c:v>1.1249579999999999</c:v>
                </c:pt>
                <c:pt idx="227">
                  <c:v>1.2178789999999999</c:v>
                </c:pt>
                <c:pt idx="228">
                  <c:v>1.1581170000000001</c:v>
                </c:pt>
                <c:pt idx="229">
                  <c:v>1</c:v>
                </c:pt>
                <c:pt idx="230">
                  <c:v>1.1690640000000001</c:v>
                </c:pt>
                <c:pt idx="231">
                  <c:v>1.143926</c:v>
                </c:pt>
                <c:pt idx="232">
                  <c:v>1.165117</c:v>
                </c:pt>
                <c:pt idx="233">
                  <c:v>1.1638790000000001</c:v>
                </c:pt>
                <c:pt idx="234">
                  <c:v>1.163117</c:v>
                </c:pt>
                <c:pt idx="235">
                  <c:v>1.160879</c:v>
                </c:pt>
                <c:pt idx="236">
                  <c:v>1.1431180000000001</c:v>
                </c:pt>
                <c:pt idx="237">
                  <c:v>1.220879</c:v>
                </c:pt>
                <c:pt idx="238">
                  <c:v>1.112071</c:v>
                </c:pt>
                <c:pt idx="239">
                  <c:v>1.1981170000000001</c:v>
                </c:pt>
                <c:pt idx="240">
                  <c:v>1</c:v>
                </c:pt>
                <c:pt idx="241">
                  <c:v>1.1671180000000001</c:v>
                </c:pt>
                <c:pt idx="242">
                  <c:v>1.156018</c:v>
                </c:pt>
                <c:pt idx="243">
                  <c:v>1.265925</c:v>
                </c:pt>
                <c:pt idx="244">
                  <c:v>1.146037</c:v>
                </c:pt>
                <c:pt idx="245">
                  <c:v>1.1549720000000001</c:v>
                </c:pt>
                <c:pt idx="246">
                  <c:v>1</c:v>
                </c:pt>
                <c:pt idx="247">
                  <c:v>1.141972</c:v>
                </c:pt>
                <c:pt idx="248">
                  <c:v>1.142004</c:v>
                </c:pt>
                <c:pt idx="249">
                  <c:v>1.1381300000000001</c:v>
                </c:pt>
                <c:pt idx="250">
                  <c:v>1.124925</c:v>
                </c:pt>
                <c:pt idx="251">
                  <c:v>1.1741170000000001</c:v>
                </c:pt>
                <c:pt idx="252">
                  <c:v>1.1478790000000001</c:v>
                </c:pt>
                <c:pt idx="253">
                  <c:v>1.188118</c:v>
                </c:pt>
                <c:pt idx="254">
                  <c:v>1</c:v>
                </c:pt>
                <c:pt idx="255">
                  <c:v>1.165117</c:v>
                </c:pt>
                <c:pt idx="256">
                  <c:v>1.146879</c:v>
                </c:pt>
                <c:pt idx="257">
                  <c:v>1.1371180000000001</c:v>
                </c:pt>
                <c:pt idx="258">
                  <c:v>1.1778789999999999</c:v>
                </c:pt>
                <c:pt idx="259">
                  <c:v>1.1391169999999999</c:v>
                </c:pt>
                <c:pt idx="260">
                  <c:v>1.1518790000000001</c:v>
                </c:pt>
                <c:pt idx="261">
                  <c:v>1.173071</c:v>
                </c:pt>
                <c:pt idx="262">
                  <c:v>1.1358790000000001</c:v>
                </c:pt>
                <c:pt idx="263">
                  <c:v>1.1489910000000001</c:v>
                </c:pt>
                <c:pt idx="264">
                  <c:v>1.1659710000000001</c:v>
                </c:pt>
                <c:pt idx="265">
                  <c:v>1</c:v>
                </c:pt>
                <c:pt idx="266">
                  <c:v>1.2191179999999999</c:v>
                </c:pt>
                <c:pt idx="267">
                  <c:v>1.1418790000000001</c:v>
                </c:pt>
                <c:pt idx="268">
                  <c:v>1.1451169999999999</c:v>
                </c:pt>
                <c:pt idx="269">
                  <c:v>1.1558790000000001</c:v>
                </c:pt>
                <c:pt idx="270">
                  <c:v>1.144925</c:v>
                </c:pt>
                <c:pt idx="271">
                  <c:v>1</c:v>
                </c:pt>
                <c:pt idx="272">
                  <c:v>1.1771180000000001</c:v>
                </c:pt>
                <c:pt idx="273">
                  <c:v>1.2098789999999999</c:v>
                </c:pt>
                <c:pt idx="274">
                  <c:v>1.1291169999999999</c:v>
                </c:pt>
                <c:pt idx="275">
                  <c:v>1.132879</c:v>
                </c:pt>
                <c:pt idx="276">
                  <c:v>1.1940710000000001</c:v>
                </c:pt>
                <c:pt idx="277">
                  <c:v>1</c:v>
                </c:pt>
                <c:pt idx="278">
                  <c:v>1.152118</c:v>
                </c:pt>
                <c:pt idx="279">
                  <c:v>1.1760710000000001</c:v>
                </c:pt>
                <c:pt idx="280">
                  <c:v>1.130879</c:v>
                </c:pt>
                <c:pt idx="281">
                  <c:v>1.195117</c:v>
                </c:pt>
                <c:pt idx="282">
                  <c:v>1.1878329999999999</c:v>
                </c:pt>
                <c:pt idx="283">
                  <c:v>1</c:v>
                </c:pt>
                <c:pt idx="284">
                  <c:v>1.1919580000000001</c:v>
                </c:pt>
                <c:pt idx="285">
                  <c:v>1.181117</c:v>
                </c:pt>
                <c:pt idx="286">
                  <c:v>1.160879</c:v>
                </c:pt>
                <c:pt idx="287">
                  <c:v>1.168018</c:v>
                </c:pt>
                <c:pt idx="288">
                  <c:v>1</c:v>
                </c:pt>
                <c:pt idx="289">
                  <c:v>1.1491169999999999</c:v>
                </c:pt>
                <c:pt idx="290">
                  <c:v>1.176879</c:v>
                </c:pt>
                <c:pt idx="291">
                  <c:v>1.162118</c:v>
                </c:pt>
                <c:pt idx="292">
                  <c:v>1.1698789999999999</c:v>
                </c:pt>
                <c:pt idx="293">
                  <c:v>1.153071</c:v>
                </c:pt>
                <c:pt idx="294">
                  <c:v>1</c:v>
                </c:pt>
                <c:pt idx="295">
                  <c:v>1.218879</c:v>
                </c:pt>
                <c:pt idx="296">
                  <c:v>1.2761180000000001</c:v>
                </c:pt>
                <c:pt idx="297">
                  <c:v>1.320832</c:v>
                </c:pt>
                <c:pt idx="298">
                  <c:v>1</c:v>
                </c:pt>
                <c:pt idx="299">
                  <c:v>1.216879</c:v>
                </c:pt>
                <c:pt idx="300">
                  <c:v>1.142117</c:v>
                </c:pt>
                <c:pt idx="301">
                  <c:v>1.181071</c:v>
                </c:pt>
                <c:pt idx="302">
                  <c:v>1.204879</c:v>
                </c:pt>
                <c:pt idx="303">
                  <c:v>1</c:v>
                </c:pt>
                <c:pt idx="304">
                  <c:v>1.166925</c:v>
                </c:pt>
                <c:pt idx="305">
                  <c:v>1.2240180000000001</c:v>
                </c:pt>
                <c:pt idx="306">
                  <c:v>1.180971</c:v>
                </c:pt>
                <c:pt idx="307">
                  <c:v>1.2031179999999999</c:v>
                </c:pt>
                <c:pt idx="308">
                  <c:v>1</c:v>
                </c:pt>
                <c:pt idx="309">
                  <c:v>1.185117</c:v>
                </c:pt>
                <c:pt idx="310">
                  <c:v>1.251879</c:v>
                </c:pt>
                <c:pt idx="311">
                  <c:v>1.2080709999999999</c:v>
                </c:pt>
                <c:pt idx="312">
                  <c:v>1.2761169999999999</c:v>
                </c:pt>
                <c:pt idx="313">
                  <c:v>1</c:v>
                </c:pt>
                <c:pt idx="314">
                  <c:v>1.2879719999999999</c:v>
                </c:pt>
                <c:pt idx="315">
                  <c:v>1.2381169999999999</c:v>
                </c:pt>
                <c:pt idx="316">
                  <c:v>1</c:v>
                </c:pt>
                <c:pt idx="317">
                  <c:v>1.1931179999999999</c:v>
                </c:pt>
                <c:pt idx="318">
                  <c:v>1.2080709999999999</c:v>
                </c:pt>
                <c:pt idx="319">
                  <c:v>1.174865</c:v>
                </c:pt>
                <c:pt idx="320">
                  <c:v>1.1830240000000001</c:v>
                </c:pt>
                <c:pt idx="321">
                  <c:v>1</c:v>
                </c:pt>
                <c:pt idx="322">
                  <c:v>1.17113</c:v>
                </c:pt>
                <c:pt idx="323">
                  <c:v>1.1930179999999999</c:v>
                </c:pt>
                <c:pt idx="324">
                  <c:v>1.1879710000000001</c:v>
                </c:pt>
                <c:pt idx="325">
                  <c:v>1</c:v>
                </c:pt>
                <c:pt idx="326">
                  <c:v>1.2001170000000001</c:v>
                </c:pt>
                <c:pt idx="327">
                  <c:v>1.186879</c:v>
                </c:pt>
                <c:pt idx="328">
                  <c:v>1.1991179999999999</c:v>
                </c:pt>
                <c:pt idx="329">
                  <c:v>1.233071</c:v>
                </c:pt>
                <c:pt idx="330">
                  <c:v>1</c:v>
                </c:pt>
                <c:pt idx="331">
                  <c:v>1.223117</c:v>
                </c:pt>
                <c:pt idx="332">
                  <c:v>1.1738789999999999</c:v>
                </c:pt>
                <c:pt idx="333">
                  <c:v>1.2380709999999999</c:v>
                </c:pt>
                <c:pt idx="334">
                  <c:v>1.2138789999999999</c:v>
                </c:pt>
                <c:pt idx="335">
                  <c:v>1</c:v>
                </c:pt>
                <c:pt idx="336">
                  <c:v>1.2090179999999999</c:v>
                </c:pt>
                <c:pt idx="337">
                  <c:v>1.201878</c:v>
                </c:pt>
                <c:pt idx="338">
                  <c:v>1.2171179999999999</c:v>
                </c:pt>
                <c:pt idx="339">
                  <c:v>1.194879</c:v>
                </c:pt>
                <c:pt idx="340">
                  <c:v>1</c:v>
                </c:pt>
                <c:pt idx="341">
                  <c:v>1.1998979999999999</c:v>
                </c:pt>
                <c:pt idx="342">
                  <c:v>1.139135</c:v>
                </c:pt>
                <c:pt idx="343">
                  <c:v>1.1909259999999999</c:v>
                </c:pt>
                <c:pt idx="344">
                  <c:v>1</c:v>
                </c:pt>
                <c:pt idx="345">
                  <c:v>1.1839109999999999</c:v>
                </c:pt>
                <c:pt idx="346">
                  <c:v>1.1659120000000001</c:v>
                </c:pt>
                <c:pt idx="347">
                  <c:v>1.2201169999999999</c:v>
                </c:pt>
                <c:pt idx="348">
                  <c:v>1.176879</c:v>
                </c:pt>
                <c:pt idx="349">
                  <c:v>1</c:v>
                </c:pt>
                <c:pt idx="350">
                  <c:v>1.188879</c:v>
                </c:pt>
                <c:pt idx="351">
                  <c:v>1.189117</c:v>
                </c:pt>
                <c:pt idx="352">
                  <c:v>1.212833</c:v>
                </c:pt>
                <c:pt idx="353">
                  <c:v>1.201117</c:v>
                </c:pt>
                <c:pt idx="354">
                  <c:v>1.1738789999999999</c:v>
                </c:pt>
                <c:pt idx="355">
                  <c:v>1</c:v>
                </c:pt>
                <c:pt idx="356">
                  <c:v>1.201117</c:v>
                </c:pt>
                <c:pt idx="357">
                  <c:v>1.188833</c:v>
                </c:pt>
                <c:pt idx="358">
                  <c:v>1.1841170000000001</c:v>
                </c:pt>
                <c:pt idx="359">
                  <c:v>1.202879</c:v>
                </c:pt>
                <c:pt idx="360">
                  <c:v>1</c:v>
                </c:pt>
                <c:pt idx="361">
                  <c:v>1.1558520000000001</c:v>
                </c:pt>
                <c:pt idx="362">
                  <c:v>1.2001170000000001</c:v>
                </c:pt>
                <c:pt idx="363">
                  <c:v>1.3049249999999999</c:v>
                </c:pt>
                <c:pt idx="364">
                  <c:v>1.1640710000000001</c:v>
                </c:pt>
                <c:pt idx="365">
                  <c:v>1</c:v>
                </c:pt>
                <c:pt idx="366">
                  <c:v>1.2051179999999999</c:v>
                </c:pt>
                <c:pt idx="367">
                  <c:v>1.1858789999999999</c:v>
                </c:pt>
                <c:pt idx="368">
                  <c:v>1.2001170000000001</c:v>
                </c:pt>
                <c:pt idx="369">
                  <c:v>1.2280709999999999</c:v>
                </c:pt>
                <c:pt idx="370">
                  <c:v>1</c:v>
                </c:pt>
                <c:pt idx="371">
                  <c:v>1.198118</c:v>
                </c:pt>
                <c:pt idx="372">
                  <c:v>1.201832</c:v>
                </c:pt>
                <c:pt idx="373">
                  <c:v>1.218118</c:v>
                </c:pt>
                <c:pt idx="374">
                  <c:v>1</c:v>
                </c:pt>
                <c:pt idx="375">
                  <c:v>1.2001170000000001</c:v>
                </c:pt>
                <c:pt idx="376">
                  <c:v>1.183071</c:v>
                </c:pt>
                <c:pt idx="377">
                  <c:v>1.212879</c:v>
                </c:pt>
                <c:pt idx="378">
                  <c:v>1.224118</c:v>
                </c:pt>
                <c:pt idx="379">
                  <c:v>1</c:v>
                </c:pt>
                <c:pt idx="380">
                  <c:v>1.2161759999999999</c:v>
                </c:pt>
                <c:pt idx="381">
                  <c:v>1.157832</c:v>
                </c:pt>
                <c:pt idx="382">
                  <c:v>1.2221630000000001</c:v>
                </c:pt>
                <c:pt idx="383">
                  <c:v>1.194879</c:v>
                </c:pt>
                <c:pt idx="384">
                  <c:v>1</c:v>
                </c:pt>
                <c:pt idx="385">
                  <c:v>1.1958789999999999</c:v>
                </c:pt>
                <c:pt idx="386">
                  <c:v>1.2640180000000001</c:v>
                </c:pt>
                <c:pt idx="387">
                  <c:v>1.1751180000000001</c:v>
                </c:pt>
                <c:pt idx="388">
                  <c:v>1.160042</c:v>
                </c:pt>
                <c:pt idx="389">
                  <c:v>1.206826</c:v>
                </c:pt>
                <c:pt idx="390">
                  <c:v>1.206164</c:v>
                </c:pt>
                <c:pt idx="391">
                  <c:v>1</c:v>
                </c:pt>
                <c:pt idx="392">
                  <c:v>1.221117</c:v>
                </c:pt>
                <c:pt idx="393">
                  <c:v>1.1958789999999999</c:v>
                </c:pt>
                <c:pt idx="394">
                  <c:v>1.225117</c:v>
                </c:pt>
                <c:pt idx="395">
                  <c:v>1.3630720000000001</c:v>
                </c:pt>
                <c:pt idx="396">
                  <c:v>1</c:v>
                </c:pt>
                <c:pt idx="397">
                  <c:v>1.3430709999999999</c:v>
                </c:pt>
                <c:pt idx="398">
                  <c:v>1.2248790000000001</c:v>
                </c:pt>
                <c:pt idx="399">
                  <c:v>1.1920440000000001</c:v>
                </c:pt>
                <c:pt idx="400">
                  <c:v>1.1970369999999999</c:v>
                </c:pt>
                <c:pt idx="401">
                  <c:v>1</c:v>
                </c:pt>
                <c:pt idx="402">
                  <c:v>1.2141169999999999</c:v>
                </c:pt>
                <c:pt idx="403">
                  <c:v>1.208879</c:v>
                </c:pt>
                <c:pt idx="404">
                  <c:v>1.200118</c:v>
                </c:pt>
                <c:pt idx="405">
                  <c:v>1</c:v>
                </c:pt>
                <c:pt idx="406">
                  <c:v>1.245879</c:v>
                </c:pt>
                <c:pt idx="407">
                  <c:v>1.2601169999999999</c:v>
                </c:pt>
                <c:pt idx="408">
                  <c:v>1.241833</c:v>
                </c:pt>
                <c:pt idx="409">
                  <c:v>1.2661169999999999</c:v>
                </c:pt>
                <c:pt idx="410">
                  <c:v>1</c:v>
                </c:pt>
                <c:pt idx="411">
                  <c:v>1.2630710000000001</c:v>
                </c:pt>
                <c:pt idx="412">
                  <c:v>1.3531040000000001</c:v>
                </c:pt>
                <c:pt idx="413">
                  <c:v>1.3459719999999999</c:v>
                </c:pt>
                <c:pt idx="414">
                  <c:v>1</c:v>
                </c:pt>
                <c:pt idx="415">
                  <c:v>1.2300180000000001</c:v>
                </c:pt>
                <c:pt idx="416">
                  <c:v>1.2139720000000001</c:v>
                </c:pt>
                <c:pt idx="417">
                  <c:v>1.241163</c:v>
                </c:pt>
                <c:pt idx="418">
                  <c:v>1</c:v>
                </c:pt>
                <c:pt idx="419">
                  <c:v>1.1590689999999999</c:v>
                </c:pt>
                <c:pt idx="420">
                  <c:v>1.253018</c:v>
                </c:pt>
                <c:pt idx="421">
                  <c:v>1.262972</c:v>
                </c:pt>
                <c:pt idx="422">
                  <c:v>1.202925</c:v>
                </c:pt>
                <c:pt idx="423">
                  <c:v>1</c:v>
                </c:pt>
                <c:pt idx="424">
                  <c:v>1.265925</c:v>
                </c:pt>
                <c:pt idx="425">
                  <c:v>1.2211639999999999</c:v>
                </c:pt>
                <c:pt idx="426">
                  <c:v>1.2119249999999999</c:v>
                </c:pt>
                <c:pt idx="427">
                  <c:v>1</c:v>
                </c:pt>
                <c:pt idx="428">
                  <c:v>1.273163</c:v>
                </c:pt>
                <c:pt idx="429">
                  <c:v>1.272926</c:v>
                </c:pt>
                <c:pt idx="430">
                  <c:v>1.2529710000000001</c:v>
                </c:pt>
                <c:pt idx="431">
                  <c:v>1</c:v>
                </c:pt>
                <c:pt idx="432">
                  <c:v>1.225163</c:v>
                </c:pt>
                <c:pt idx="433">
                  <c:v>1.264972</c:v>
                </c:pt>
                <c:pt idx="434">
                  <c:v>1.222925</c:v>
                </c:pt>
                <c:pt idx="435">
                  <c:v>1.226926</c:v>
                </c:pt>
                <c:pt idx="436">
                  <c:v>1</c:v>
                </c:pt>
                <c:pt idx="437">
                  <c:v>1.3019259999999999</c:v>
                </c:pt>
                <c:pt idx="438">
                  <c:v>1.21305</c:v>
                </c:pt>
                <c:pt idx="439">
                  <c:v>1.2770049999999999</c:v>
                </c:pt>
                <c:pt idx="440">
                  <c:v>1.2359709999999999</c:v>
                </c:pt>
                <c:pt idx="441">
                  <c:v>1</c:v>
                </c:pt>
                <c:pt idx="442">
                  <c:v>1.2439249999999999</c:v>
                </c:pt>
                <c:pt idx="443">
                  <c:v>1.2391639999999999</c:v>
                </c:pt>
                <c:pt idx="444">
                  <c:v>1.224925</c:v>
                </c:pt>
                <c:pt idx="445">
                  <c:v>1</c:v>
                </c:pt>
                <c:pt idx="446">
                  <c:v>1.244971</c:v>
                </c:pt>
                <c:pt idx="447">
                  <c:v>1.2211639999999999</c:v>
                </c:pt>
                <c:pt idx="448">
                  <c:v>1.2219249999999999</c:v>
                </c:pt>
                <c:pt idx="449">
                  <c:v>1.2559260000000001</c:v>
                </c:pt>
                <c:pt idx="450">
                  <c:v>1</c:v>
                </c:pt>
                <c:pt idx="451">
                  <c:v>1.2170650000000001</c:v>
                </c:pt>
                <c:pt idx="452">
                  <c:v>1.2369250000000001</c:v>
                </c:pt>
                <c:pt idx="453">
                  <c:v>1.198925</c:v>
                </c:pt>
                <c:pt idx="454">
                  <c:v>1.2471639999999999</c:v>
                </c:pt>
                <c:pt idx="455">
                  <c:v>1</c:v>
                </c:pt>
                <c:pt idx="456">
                  <c:v>1.2379720000000001</c:v>
                </c:pt>
                <c:pt idx="457">
                  <c:v>1.216925</c:v>
                </c:pt>
                <c:pt idx="458">
                  <c:v>1.1471819999999999</c:v>
                </c:pt>
                <c:pt idx="459">
                  <c:v>1.271898</c:v>
                </c:pt>
                <c:pt idx="460">
                  <c:v>1</c:v>
                </c:pt>
                <c:pt idx="461">
                  <c:v>1.2419249999999999</c:v>
                </c:pt>
                <c:pt idx="462">
                  <c:v>1.2582100000000001</c:v>
                </c:pt>
                <c:pt idx="463">
                  <c:v>1.2119249999999999</c:v>
                </c:pt>
                <c:pt idx="464">
                  <c:v>1</c:v>
                </c:pt>
                <c:pt idx="465">
                  <c:v>1.251117</c:v>
                </c:pt>
                <c:pt idx="466">
                  <c:v>1.2379720000000001</c:v>
                </c:pt>
                <c:pt idx="467">
                  <c:v>1.2319249999999999</c:v>
                </c:pt>
                <c:pt idx="468">
                  <c:v>1</c:v>
                </c:pt>
                <c:pt idx="469">
                  <c:v>1.261163</c:v>
                </c:pt>
                <c:pt idx="470">
                  <c:v>1.248926</c:v>
                </c:pt>
                <c:pt idx="471">
                  <c:v>1.253925</c:v>
                </c:pt>
                <c:pt idx="472">
                  <c:v>1.226164</c:v>
                </c:pt>
                <c:pt idx="473">
                  <c:v>1</c:v>
                </c:pt>
                <c:pt idx="474">
                  <c:v>1.222879</c:v>
                </c:pt>
                <c:pt idx="475">
                  <c:v>1.310071</c:v>
                </c:pt>
                <c:pt idx="476">
                  <c:v>1.3381179999999999</c:v>
                </c:pt>
                <c:pt idx="477">
                  <c:v>1.16597</c:v>
                </c:pt>
                <c:pt idx="478">
                  <c:v>1</c:v>
                </c:pt>
                <c:pt idx="479">
                  <c:v>1.247879</c:v>
                </c:pt>
                <c:pt idx="480">
                  <c:v>1.2471179999999999</c:v>
                </c:pt>
                <c:pt idx="481">
                  <c:v>1.269879</c:v>
                </c:pt>
                <c:pt idx="482">
                  <c:v>1.2610710000000001</c:v>
                </c:pt>
                <c:pt idx="483">
                  <c:v>1</c:v>
                </c:pt>
                <c:pt idx="484">
                  <c:v>1.253879</c:v>
                </c:pt>
                <c:pt idx="485">
                  <c:v>1.2310639999999999</c:v>
                </c:pt>
                <c:pt idx="486">
                  <c:v>1.2779720000000001</c:v>
                </c:pt>
                <c:pt idx="487">
                  <c:v>1.251879</c:v>
                </c:pt>
                <c:pt idx="488">
                  <c:v>1</c:v>
                </c:pt>
                <c:pt idx="489">
                  <c:v>2.540117</c:v>
                </c:pt>
                <c:pt idx="490">
                  <c:v>1.222879</c:v>
                </c:pt>
                <c:pt idx="491">
                  <c:v>2.7921179999999999</c:v>
                </c:pt>
                <c:pt idx="492">
                  <c:v>1.3388329999999999</c:v>
                </c:pt>
                <c:pt idx="493">
                  <c:v>1.2791170000000001</c:v>
                </c:pt>
                <c:pt idx="494">
                  <c:v>1.2650710000000001</c:v>
                </c:pt>
                <c:pt idx="495">
                  <c:v>9.1438790000000001</c:v>
                </c:pt>
                <c:pt idx="496">
                  <c:v>1.270116</c:v>
                </c:pt>
                <c:pt idx="497">
                  <c:v>1.2718119999999999</c:v>
                </c:pt>
                <c:pt idx="498">
                  <c:v>39.465117999999997</c:v>
                </c:pt>
                <c:pt idx="499">
                  <c:v>2.5669249999999999</c:v>
                </c:pt>
                <c:pt idx="500">
                  <c:v>1.2371179999999999</c:v>
                </c:pt>
                <c:pt idx="501">
                  <c:v>1.283879</c:v>
                </c:pt>
                <c:pt idx="502">
                  <c:v>1.2380899999999999</c:v>
                </c:pt>
                <c:pt idx="503">
                  <c:v>1.257064</c:v>
                </c:pt>
                <c:pt idx="504">
                  <c:v>1.2319720000000001</c:v>
                </c:pt>
                <c:pt idx="505">
                  <c:v>1.2788790000000001</c:v>
                </c:pt>
                <c:pt idx="506">
                  <c:v>1.243117</c:v>
                </c:pt>
                <c:pt idx="507">
                  <c:v>1.261879</c:v>
                </c:pt>
                <c:pt idx="508">
                  <c:v>1.282071</c:v>
                </c:pt>
                <c:pt idx="509">
                  <c:v>1.2388790000000001</c:v>
                </c:pt>
                <c:pt idx="510">
                  <c:v>1</c:v>
                </c:pt>
                <c:pt idx="511">
                  <c:v>1.277118</c:v>
                </c:pt>
                <c:pt idx="512">
                  <c:v>1.2298789999999999</c:v>
                </c:pt>
                <c:pt idx="513">
                  <c:v>1.3190710000000001</c:v>
                </c:pt>
                <c:pt idx="514">
                  <c:v>1.216879</c:v>
                </c:pt>
                <c:pt idx="515">
                  <c:v>1.2480709999999999</c:v>
                </c:pt>
                <c:pt idx="516">
                  <c:v>1</c:v>
                </c:pt>
                <c:pt idx="517">
                  <c:v>1.22299</c:v>
                </c:pt>
                <c:pt idx="518">
                  <c:v>1.248926</c:v>
                </c:pt>
                <c:pt idx="519">
                  <c:v>1.320071</c:v>
                </c:pt>
                <c:pt idx="520">
                  <c:v>1</c:v>
                </c:pt>
                <c:pt idx="521">
                  <c:v>1.269833</c:v>
                </c:pt>
                <c:pt idx="522">
                  <c:v>1.2931170000000001</c:v>
                </c:pt>
                <c:pt idx="523">
                  <c:v>1.257879</c:v>
                </c:pt>
                <c:pt idx="524">
                  <c:v>1.2830710000000001</c:v>
                </c:pt>
                <c:pt idx="525">
                  <c:v>1.253118</c:v>
                </c:pt>
                <c:pt idx="526">
                  <c:v>1</c:v>
                </c:pt>
                <c:pt idx="527">
                  <c:v>1.2109380000000001</c:v>
                </c:pt>
                <c:pt idx="528">
                  <c:v>1.2868790000000001</c:v>
                </c:pt>
                <c:pt idx="529">
                  <c:v>1.259117</c:v>
                </c:pt>
                <c:pt idx="530">
                  <c:v>1.270972</c:v>
                </c:pt>
                <c:pt idx="531">
                  <c:v>1</c:v>
                </c:pt>
                <c:pt idx="532">
                  <c:v>1.2921499999999999</c:v>
                </c:pt>
                <c:pt idx="533">
                  <c:v>1.273879</c:v>
                </c:pt>
                <c:pt idx="534">
                  <c:v>1.2850710000000001</c:v>
                </c:pt>
                <c:pt idx="535">
                  <c:v>1</c:v>
                </c:pt>
                <c:pt idx="536">
                  <c:v>1.271077</c:v>
                </c:pt>
                <c:pt idx="537">
                  <c:v>1.2788790000000001</c:v>
                </c:pt>
                <c:pt idx="538">
                  <c:v>1</c:v>
                </c:pt>
                <c:pt idx="539">
                  <c:v>1.291879</c:v>
                </c:pt>
                <c:pt idx="540">
                  <c:v>1.2500180000000001</c:v>
                </c:pt>
                <c:pt idx="541">
                  <c:v>1.2839719999999999</c:v>
                </c:pt>
                <c:pt idx="542">
                  <c:v>1.2741169999999999</c:v>
                </c:pt>
                <c:pt idx="543">
                  <c:v>1.263879</c:v>
                </c:pt>
                <c:pt idx="544">
                  <c:v>1</c:v>
                </c:pt>
                <c:pt idx="545">
                  <c:v>1.3170710000000001</c:v>
                </c:pt>
                <c:pt idx="546">
                  <c:v>1.2568790000000001</c:v>
                </c:pt>
                <c:pt idx="547">
                  <c:v>1.2801169999999999</c:v>
                </c:pt>
                <c:pt idx="548">
                  <c:v>1</c:v>
                </c:pt>
                <c:pt idx="549">
                  <c:v>1.2610710000000001</c:v>
                </c:pt>
                <c:pt idx="550">
                  <c:v>1.2908660000000001</c:v>
                </c:pt>
                <c:pt idx="551">
                  <c:v>1.3109710000000001</c:v>
                </c:pt>
                <c:pt idx="552">
                  <c:v>1.301164</c:v>
                </c:pt>
                <c:pt idx="553">
                  <c:v>1</c:v>
                </c:pt>
                <c:pt idx="554">
                  <c:v>1.304011</c:v>
                </c:pt>
                <c:pt idx="555">
                  <c:v>1.2269380000000001</c:v>
                </c:pt>
                <c:pt idx="556">
                  <c:v>1.3220179999999999</c:v>
                </c:pt>
                <c:pt idx="557">
                  <c:v>1.276972</c:v>
                </c:pt>
                <c:pt idx="558">
                  <c:v>1.247163</c:v>
                </c:pt>
                <c:pt idx="559">
                  <c:v>1.2859259999999999</c:v>
                </c:pt>
                <c:pt idx="560">
                  <c:v>1</c:v>
                </c:pt>
                <c:pt idx="561">
                  <c:v>1.329164</c:v>
                </c:pt>
                <c:pt idx="562">
                  <c:v>1.4119250000000001</c:v>
                </c:pt>
                <c:pt idx="563">
                  <c:v>1.3699250000000001</c:v>
                </c:pt>
                <c:pt idx="564">
                  <c:v>1</c:v>
                </c:pt>
                <c:pt idx="565">
                  <c:v>1.3069249999999999</c:v>
                </c:pt>
                <c:pt idx="566">
                  <c:v>1.262926</c:v>
                </c:pt>
                <c:pt idx="567">
                  <c:v>1</c:v>
                </c:pt>
                <c:pt idx="568">
                  <c:v>1.3239259999999999</c:v>
                </c:pt>
                <c:pt idx="569">
                  <c:v>1.291925</c:v>
                </c:pt>
                <c:pt idx="570">
                  <c:v>1</c:v>
                </c:pt>
                <c:pt idx="571">
                  <c:v>1.3871640000000001</c:v>
                </c:pt>
                <c:pt idx="572">
                  <c:v>1.4239250000000001</c:v>
                </c:pt>
                <c:pt idx="573">
                  <c:v>1</c:v>
                </c:pt>
                <c:pt idx="574">
                  <c:v>1.38103</c:v>
                </c:pt>
                <c:pt idx="575">
                  <c:v>1.3600110000000001</c:v>
                </c:pt>
                <c:pt idx="576">
                  <c:v>1.2819719999999999</c:v>
                </c:pt>
                <c:pt idx="577">
                  <c:v>1</c:v>
                </c:pt>
                <c:pt idx="578">
                  <c:v>1.3071630000000001</c:v>
                </c:pt>
                <c:pt idx="579">
                  <c:v>1.2859259999999999</c:v>
                </c:pt>
                <c:pt idx="580">
                  <c:v>1</c:v>
                </c:pt>
                <c:pt idx="581">
                  <c:v>1.337164</c:v>
                </c:pt>
                <c:pt idx="582">
                  <c:v>1.351925</c:v>
                </c:pt>
                <c:pt idx="583">
                  <c:v>1.296926</c:v>
                </c:pt>
                <c:pt idx="584">
                  <c:v>1</c:v>
                </c:pt>
                <c:pt idx="585">
                  <c:v>1.3101640000000001</c:v>
                </c:pt>
                <c:pt idx="586">
                  <c:v>1.2929250000000001</c:v>
                </c:pt>
                <c:pt idx="587">
                  <c:v>1</c:v>
                </c:pt>
                <c:pt idx="588">
                  <c:v>1.325164</c:v>
                </c:pt>
                <c:pt idx="589">
                  <c:v>1.285925</c:v>
                </c:pt>
                <c:pt idx="590">
                  <c:v>1</c:v>
                </c:pt>
                <c:pt idx="591">
                  <c:v>1.429163</c:v>
                </c:pt>
                <c:pt idx="592">
                  <c:v>1.363926</c:v>
                </c:pt>
                <c:pt idx="593">
                  <c:v>1.249984</c:v>
                </c:pt>
                <c:pt idx="594">
                  <c:v>1</c:v>
                </c:pt>
                <c:pt idx="595">
                  <c:v>1.3340050000000001</c:v>
                </c:pt>
                <c:pt idx="596">
                  <c:v>1.370018</c:v>
                </c:pt>
                <c:pt idx="597">
                  <c:v>1.3429709999999999</c:v>
                </c:pt>
                <c:pt idx="598">
                  <c:v>1</c:v>
                </c:pt>
                <c:pt idx="599">
                  <c:v>1.327925</c:v>
                </c:pt>
                <c:pt idx="600">
                  <c:v>1.3389260000000001</c:v>
                </c:pt>
                <c:pt idx="601">
                  <c:v>1.2821629999999999</c:v>
                </c:pt>
                <c:pt idx="602">
                  <c:v>1</c:v>
                </c:pt>
                <c:pt idx="603">
                  <c:v>1.310972</c:v>
                </c:pt>
                <c:pt idx="604">
                  <c:v>1.319925</c:v>
                </c:pt>
                <c:pt idx="605">
                  <c:v>1</c:v>
                </c:pt>
                <c:pt idx="606">
                  <c:v>1.3129249999999999</c:v>
                </c:pt>
                <c:pt idx="607">
                  <c:v>1.297164</c:v>
                </c:pt>
                <c:pt idx="608">
                  <c:v>1.305925</c:v>
                </c:pt>
                <c:pt idx="609">
                  <c:v>1</c:v>
                </c:pt>
                <c:pt idx="610">
                  <c:v>1.3011630000000001</c:v>
                </c:pt>
                <c:pt idx="611">
                  <c:v>1.326972</c:v>
                </c:pt>
                <c:pt idx="612">
                  <c:v>1.3038650000000001</c:v>
                </c:pt>
                <c:pt idx="613">
                  <c:v>1</c:v>
                </c:pt>
                <c:pt idx="614">
                  <c:v>1.313005</c:v>
                </c:pt>
                <c:pt idx="615">
                  <c:v>1.2848790000000001</c:v>
                </c:pt>
                <c:pt idx="616">
                  <c:v>1.324117</c:v>
                </c:pt>
                <c:pt idx="617">
                  <c:v>1.2828790000000001</c:v>
                </c:pt>
                <c:pt idx="618">
                  <c:v>1</c:v>
                </c:pt>
                <c:pt idx="619">
                  <c:v>1.3170710000000001</c:v>
                </c:pt>
                <c:pt idx="620">
                  <c:v>1.319833</c:v>
                </c:pt>
                <c:pt idx="621">
                  <c:v>1</c:v>
                </c:pt>
                <c:pt idx="622">
                  <c:v>1.303879</c:v>
                </c:pt>
                <c:pt idx="623">
                  <c:v>1.318117</c:v>
                </c:pt>
                <c:pt idx="624">
                  <c:v>1.292071</c:v>
                </c:pt>
                <c:pt idx="625">
                  <c:v>1</c:v>
                </c:pt>
                <c:pt idx="626">
                  <c:v>1.2680709999999999</c:v>
                </c:pt>
                <c:pt idx="627">
                  <c:v>1.3438330000000001</c:v>
                </c:pt>
                <c:pt idx="628">
                  <c:v>1.282117</c:v>
                </c:pt>
                <c:pt idx="629">
                  <c:v>1</c:v>
                </c:pt>
                <c:pt idx="630">
                  <c:v>1.309018</c:v>
                </c:pt>
                <c:pt idx="631">
                  <c:v>1.31121</c:v>
                </c:pt>
                <c:pt idx="632">
                  <c:v>1.2978700000000001</c:v>
                </c:pt>
                <c:pt idx="633">
                  <c:v>1</c:v>
                </c:pt>
                <c:pt idx="634">
                  <c:v>1.3931180000000001</c:v>
                </c:pt>
                <c:pt idx="635">
                  <c:v>1.4738789999999999</c:v>
                </c:pt>
                <c:pt idx="636">
                  <c:v>1</c:v>
                </c:pt>
                <c:pt idx="637">
                  <c:v>1.390833</c:v>
                </c:pt>
                <c:pt idx="638">
                  <c:v>1.3111170000000001</c:v>
                </c:pt>
                <c:pt idx="639">
                  <c:v>1</c:v>
                </c:pt>
                <c:pt idx="640">
                  <c:v>1.325118</c:v>
                </c:pt>
                <c:pt idx="641">
                  <c:v>1.3528789999999999</c:v>
                </c:pt>
                <c:pt idx="642">
                  <c:v>1.286117</c:v>
                </c:pt>
                <c:pt idx="643">
                  <c:v>1</c:v>
                </c:pt>
                <c:pt idx="644">
                  <c:v>1.332071</c:v>
                </c:pt>
                <c:pt idx="645">
                  <c:v>1.3141179999999999</c:v>
                </c:pt>
                <c:pt idx="646">
                  <c:v>1</c:v>
                </c:pt>
                <c:pt idx="647">
                  <c:v>1.3391169999999999</c:v>
                </c:pt>
                <c:pt idx="648">
                  <c:v>1.329879</c:v>
                </c:pt>
                <c:pt idx="649">
                  <c:v>1.3770709999999999</c:v>
                </c:pt>
                <c:pt idx="650">
                  <c:v>1</c:v>
                </c:pt>
                <c:pt idx="651">
                  <c:v>1.3201830000000001</c:v>
                </c:pt>
                <c:pt idx="652">
                  <c:v>1.3158110000000001</c:v>
                </c:pt>
                <c:pt idx="653">
                  <c:v>1.3221639999999999</c:v>
                </c:pt>
                <c:pt idx="654">
                  <c:v>1</c:v>
                </c:pt>
                <c:pt idx="655">
                  <c:v>1.360117</c:v>
                </c:pt>
                <c:pt idx="656">
                  <c:v>1.321879</c:v>
                </c:pt>
                <c:pt idx="657">
                  <c:v>1</c:v>
                </c:pt>
                <c:pt idx="658">
                  <c:v>1.374879</c:v>
                </c:pt>
                <c:pt idx="659">
                  <c:v>1.3590709999999999</c:v>
                </c:pt>
                <c:pt idx="660">
                  <c:v>1</c:v>
                </c:pt>
                <c:pt idx="661">
                  <c:v>1.389832</c:v>
                </c:pt>
                <c:pt idx="662">
                  <c:v>1.3350709999999999</c:v>
                </c:pt>
                <c:pt idx="663">
                  <c:v>1</c:v>
                </c:pt>
                <c:pt idx="664">
                  <c:v>1.3050839999999999</c:v>
                </c:pt>
                <c:pt idx="665">
                  <c:v>1.330117</c:v>
                </c:pt>
                <c:pt idx="666">
                  <c:v>1.3619250000000001</c:v>
                </c:pt>
                <c:pt idx="667">
                  <c:v>1</c:v>
                </c:pt>
                <c:pt idx="668">
                  <c:v>1.448879</c:v>
                </c:pt>
                <c:pt idx="669">
                  <c:v>1.439071</c:v>
                </c:pt>
                <c:pt idx="670">
                  <c:v>1</c:v>
                </c:pt>
                <c:pt idx="671">
                  <c:v>1.3568910000000001</c:v>
                </c:pt>
                <c:pt idx="672">
                  <c:v>1.2958909999999999</c:v>
                </c:pt>
                <c:pt idx="673">
                  <c:v>1</c:v>
                </c:pt>
                <c:pt idx="674">
                  <c:v>1.322972</c:v>
                </c:pt>
                <c:pt idx="675">
                  <c:v>1.315879</c:v>
                </c:pt>
                <c:pt idx="676">
                  <c:v>1.3711169999999999</c:v>
                </c:pt>
                <c:pt idx="677">
                  <c:v>1</c:v>
                </c:pt>
                <c:pt idx="678">
                  <c:v>1.382118</c:v>
                </c:pt>
                <c:pt idx="679">
                  <c:v>1.3378779999999999</c:v>
                </c:pt>
                <c:pt idx="680">
                  <c:v>1</c:v>
                </c:pt>
                <c:pt idx="681">
                  <c:v>1.344117</c:v>
                </c:pt>
                <c:pt idx="682">
                  <c:v>1.3758790000000001</c:v>
                </c:pt>
                <c:pt idx="683">
                  <c:v>1</c:v>
                </c:pt>
                <c:pt idx="684">
                  <c:v>1.375972</c:v>
                </c:pt>
                <c:pt idx="685">
                  <c:v>1.3830709999999999</c:v>
                </c:pt>
                <c:pt idx="686">
                  <c:v>1.3778790000000001</c:v>
                </c:pt>
                <c:pt idx="687">
                  <c:v>1</c:v>
                </c:pt>
                <c:pt idx="688">
                  <c:v>1.368071</c:v>
                </c:pt>
                <c:pt idx="689">
                  <c:v>1.368879</c:v>
                </c:pt>
                <c:pt idx="690">
                  <c:v>1</c:v>
                </c:pt>
                <c:pt idx="691">
                  <c:v>1.285148</c:v>
                </c:pt>
                <c:pt idx="692">
                  <c:v>1.349926</c:v>
                </c:pt>
                <c:pt idx="693">
                  <c:v>1.334071</c:v>
                </c:pt>
                <c:pt idx="694">
                  <c:v>1.3348789999999999</c:v>
                </c:pt>
                <c:pt idx="695">
                  <c:v>1.342117</c:v>
                </c:pt>
                <c:pt idx="696">
                  <c:v>1</c:v>
                </c:pt>
                <c:pt idx="697">
                  <c:v>1.3371170000000001</c:v>
                </c:pt>
                <c:pt idx="698">
                  <c:v>1.310071</c:v>
                </c:pt>
                <c:pt idx="699">
                  <c:v>1.402879</c:v>
                </c:pt>
                <c:pt idx="700">
                  <c:v>1</c:v>
                </c:pt>
                <c:pt idx="701">
                  <c:v>1.3228789999999999</c:v>
                </c:pt>
                <c:pt idx="702">
                  <c:v>1.3590709999999999</c:v>
                </c:pt>
                <c:pt idx="703">
                  <c:v>1.328071</c:v>
                </c:pt>
                <c:pt idx="704">
                  <c:v>1</c:v>
                </c:pt>
                <c:pt idx="705">
                  <c:v>1.3391169999999999</c:v>
                </c:pt>
                <c:pt idx="706">
                  <c:v>1.313879</c:v>
                </c:pt>
                <c:pt idx="707">
                  <c:v>1</c:v>
                </c:pt>
                <c:pt idx="708">
                  <c:v>1.3518790000000001</c:v>
                </c:pt>
                <c:pt idx="709">
                  <c:v>1.4480710000000001</c:v>
                </c:pt>
                <c:pt idx="710">
                  <c:v>1</c:v>
                </c:pt>
                <c:pt idx="711">
                  <c:v>1.299825</c:v>
                </c:pt>
                <c:pt idx="712">
                  <c:v>1.364117</c:v>
                </c:pt>
                <c:pt idx="713">
                  <c:v>1.3268789999999999</c:v>
                </c:pt>
                <c:pt idx="714">
                  <c:v>1</c:v>
                </c:pt>
                <c:pt idx="715">
                  <c:v>1.341879</c:v>
                </c:pt>
                <c:pt idx="716">
                  <c:v>1.3911169999999999</c:v>
                </c:pt>
                <c:pt idx="717">
                  <c:v>1</c:v>
                </c:pt>
                <c:pt idx="718">
                  <c:v>1.341826</c:v>
                </c:pt>
                <c:pt idx="719">
                  <c:v>5.3301639999999999</c:v>
                </c:pt>
                <c:pt idx="720">
                  <c:v>1</c:v>
                </c:pt>
                <c:pt idx="721">
                  <c:v>1</c:v>
                </c:pt>
                <c:pt idx="722">
                  <c:v>1</c:v>
                </c:pt>
                <c:pt idx="723">
                  <c:v>1</c:v>
                </c:pt>
                <c:pt idx="724">
                  <c:v>1</c:v>
                </c:pt>
                <c:pt idx="725">
                  <c:v>1.3701179999999999</c:v>
                </c:pt>
                <c:pt idx="726">
                  <c:v>1.326832</c:v>
                </c:pt>
                <c:pt idx="727">
                  <c:v>1.380118</c:v>
                </c:pt>
                <c:pt idx="728">
                  <c:v>1</c:v>
                </c:pt>
                <c:pt idx="729">
                  <c:v>1.3279909999999999</c:v>
                </c:pt>
                <c:pt idx="730">
                  <c:v>1.29389</c:v>
                </c:pt>
                <c:pt idx="731">
                  <c:v>1</c:v>
                </c:pt>
                <c:pt idx="732">
                  <c:v>1.3498779999999999</c:v>
                </c:pt>
                <c:pt idx="733">
                  <c:v>1.437084</c:v>
                </c:pt>
                <c:pt idx="734">
                  <c:v>1</c:v>
                </c:pt>
                <c:pt idx="735">
                  <c:v>1.4641500000000001</c:v>
                </c:pt>
                <c:pt idx="736">
                  <c:v>1.4219250000000001</c:v>
                </c:pt>
                <c:pt idx="737">
                  <c:v>1</c:v>
                </c:pt>
                <c:pt idx="738">
                  <c:v>1.3471500000000001</c:v>
                </c:pt>
                <c:pt idx="739">
                  <c:v>1</c:v>
                </c:pt>
                <c:pt idx="740">
                  <c:v>5.3051170000000001</c:v>
                </c:pt>
                <c:pt idx="741">
                  <c:v>1</c:v>
                </c:pt>
                <c:pt idx="742">
                  <c:v>1</c:v>
                </c:pt>
                <c:pt idx="743">
                  <c:v>1</c:v>
                </c:pt>
                <c:pt idx="744">
                  <c:v>1</c:v>
                </c:pt>
                <c:pt idx="745">
                  <c:v>1.364071</c:v>
                </c:pt>
                <c:pt idx="746">
                  <c:v>1</c:v>
                </c:pt>
                <c:pt idx="747">
                  <c:v>1.364879</c:v>
                </c:pt>
                <c:pt idx="748">
                  <c:v>1.359118</c:v>
                </c:pt>
                <c:pt idx="749">
                  <c:v>1.315923</c:v>
                </c:pt>
                <c:pt idx="750">
                  <c:v>1</c:v>
                </c:pt>
                <c:pt idx="751">
                  <c:v>1.4191180000000001</c:v>
                </c:pt>
                <c:pt idx="752">
                  <c:v>1.378779</c:v>
                </c:pt>
                <c:pt idx="753">
                  <c:v>1</c:v>
                </c:pt>
                <c:pt idx="754">
                  <c:v>1.436879</c:v>
                </c:pt>
                <c:pt idx="755">
                  <c:v>1.386117</c:v>
                </c:pt>
                <c:pt idx="756">
                  <c:v>1.3738790000000001</c:v>
                </c:pt>
                <c:pt idx="757">
                  <c:v>1</c:v>
                </c:pt>
                <c:pt idx="758">
                  <c:v>1.388118</c:v>
                </c:pt>
                <c:pt idx="759">
                  <c:v>1.419832</c:v>
                </c:pt>
                <c:pt idx="760">
                  <c:v>1</c:v>
                </c:pt>
                <c:pt idx="761">
                  <c:v>1.404925</c:v>
                </c:pt>
                <c:pt idx="762">
                  <c:v>1.4919249999999999</c:v>
                </c:pt>
                <c:pt idx="763">
                  <c:v>1</c:v>
                </c:pt>
                <c:pt idx="764">
                  <c:v>1.4231640000000001</c:v>
                </c:pt>
                <c:pt idx="765">
                  <c:v>1.426925</c:v>
                </c:pt>
                <c:pt idx="766">
                  <c:v>1</c:v>
                </c:pt>
                <c:pt idx="767">
                  <c:v>1.457972</c:v>
                </c:pt>
                <c:pt idx="768">
                  <c:v>1.422188</c:v>
                </c:pt>
                <c:pt idx="769">
                  <c:v>1</c:v>
                </c:pt>
                <c:pt idx="770">
                  <c:v>2.8909720000000001</c:v>
                </c:pt>
                <c:pt idx="771">
                  <c:v>1</c:v>
                </c:pt>
                <c:pt idx="772">
                  <c:v>1</c:v>
                </c:pt>
                <c:pt idx="773">
                  <c:v>1.4159250000000001</c:v>
                </c:pt>
                <c:pt idx="774">
                  <c:v>1.357164</c:v>
                </c:pt>
                <c:pt idx="775">
                  <c:v>1.407972</c:v>
                </c:pt>
                <c:pt idx="776">
                  <c:v>1</c:v>
                </c:pt>
                <c:pt idx="777">
                  <c:v>1.436925</c:v>
                </c:pt>
                <c:pt idx="778">
                  <c:v>1.440164</c:v>
                </c:pt>
                <c:pt idx="779">
                  <c:v>1</c:v>
                </c:pt>
                <c:pt idx="780">
                  <c:v>1.393926</c:v>
                </c:pt>
                <c:pt idx="781">
                  <c:v>1.4179710000000001</c:v>
                </c:pt>
                <c:pt idx="782">
                  <c:v>1</c:v>
                </c:pt>
                <c:pt idx="783">
                  <c:v>1.420925</c:v>
                </c:pt>
                <c:pt idx="784">
                  <c:v>1.3709260000000001</c:v>
                </c:pt>
                <c:pt idx="785">
                  <c:v>1</c:v>
                </c:pt>
                <c:pt idx="786">
                  <c:v>1.431873</c:v>
                </c:pt>
                <c:pt idx="787">
                  <c:v>4.3590039999999997</c:v>
                </c:pt>
                <c:pt idx="788">
                  <c:v>1</c:v>
                </c:pt>
                <c:pt idx="789">
                  <c:v>1.3770180000000001</c:v>
                </c:pt>
                <c:pt idx="790">
                  <c:v>1.3909720000000001</c:v>
                </c:pt>
                <c:pt idx="791">
                  <c:v>1</c:v>
                </c:pt>
                <c:pt idx="792">
                  <c:v>1.3801639999999999</c:v>
                </c:pt>
                <c:pt idx="793">
                  <c:v>1.404925</c:v>
                </c:pt>
                <c:pt idx="794">
                  <c:v>1</c:v>
                </c:pt>
                <c:pt idx="795">
                  <c:v>1.400971</c:v>
                </c:pt>
                <c:pt idx="796">
                  <c:v>1.3931640000000001</c:v>
                </c:pt>
                <c:pt idx="797">
                  <c:v>1</c:v>
                </c:pt>
                <c:pt idx="798">
                  <c:v>1.3649260000000001</c:v>
                </c:pt>
                <c:pt idx="799">
                  <c:v>1.3871629999999999</c:v>
                </c:pt>
                <c:pt idx="800">
                  <c:v>1.383926</c:v>
                </c:pt>
                <c:pt idx="801">
                  <c:v>1</c:v>
                </c:pt>
                <c:pt idx="802">
                  <c:v>1.376018</c:v>
                </c:pt>
                <c:pt idx="803">
                  <c:v>1.3999710000000001</c:v>
                </c:pt>
                <c:pt idx="804">
                  <c:v>1</c:v>
                </c:pt>
                <c:pt idx="805">
                  <c:v>1.3709249999999999</c:v>
                </c:pt>
                <c:pt idx="806">
                  <c:v>1.3922099999999999</c:v>
                </c:pt>
                <c:pt idx="807">
                  <c:v>1</c:v>
                </c:pt>
                <c:pt idx="808">
                  <c:v>1.3340700000000001</c:v>
                </c:pt>
                <c:pt idx="809">
                  <c:v>1.404058</c:v>
                </c:pt>
                <c:pt idx="810">
                  <c:v>1.424971</c:v>
                </c:pt>
                <c:pt idx="811">
                  <c:v>1</c:v>
                </c:pt>
                <c:pt idx="812">
                  <c:v>1.378925</c:v>
                </c:pt>
                <c:pt idx="813">
                  <c:v>1.4351640000000001</c:v>
                </c:pt>
                <c:pt idx="814">
                  <c:v>1</c:v>
                </c:pt>
                <c:pt idx="815">
                  <c:v>1.3969259999999999</c:v>
                </c:pt>
                <c:pt idx="816">
                  <c:v>1.398925</c:v>
                </c:pt>
                <c:pt idx="817">
                  <c:v>1</c:v>
                </c:pt>
                <c:pt idx="818">
                  <c:v>1.4078250000000001</c:v>
                </c:pt>
                <c:pt idx="819">
                  <c:v>1.339164</c:v>
                </c:pt>
                <c:pt idx="820">
                  <c:v>1.423972</c:v>
                </c:pt>
                <c:pt idx="821">
                  <c:v>1</c:v>
                </c:pt>
                <c:pt idx="822">
                  <c:v>1.3821639999999999</c:v>
                </c:pt>
                <c:pt idx="823">
                  <c:v>1.3939250000000001</c:v>
                </c:pt>
                <c:pt idx="824">
                  <c:v>1</c:v>
                </c:pt>
                <c:pt idx="825">
                  <c:v>1.381972</c:v>
                </c:pt>
                <c:pt idx="826">
                  <c:v>1.3991640000000001</c:v>
                </c:pt>
                <c:pt idx="827">
                  <c:v>1</c:v>
                </c:pt>
                <c:pt idx="828">
                  <c:v>1.4439249999999999</c:v>
                </c:pt>
                <c:pt idx="829">
                  <c:v>1.526958</c:v>
                </c:pt>
                <c:pt idx="830">
                  <c:v>1</c:v>
                </c:pt>
                <c:pt idx="831">
                  <c:v>1.448018</c:v>
                </c:pt>
                <c:pt idx="832">
                  <c:v>1.35721</c:v>
                </c:pt>
                <c:pt idx="833">
                  <c:v>1</c:v>
                </c:pt>
                <c:pt idx="834">
                  <c:v>1.417926</c:v>
                </c:pt>
                <c:pt idx="835">
                  <c:v>1.398971</c:v>
                </c:pt>
                <c:pt idx="836">
                  <c:v>1</c:v>
                </c:pt>
                <c:pt idx="837">
                  <c:v>1.3419719999999999</c:v>
                </c:pt>
                <c:pt idx="838">
                  <c:v>1.3979250000000001</c:v>
                </c:pt>
                <c:pt idx="839">
                  <c:v>1.404925</c:v>
                </c:pt>
                <c:pt idx="840">
                  <c:v>1</c:v>
                </c:pt>
                <c:pt idx="841">
                  <c:v>1.404925</c:v>
                </c:pt>
                <c:pt idx="842">
                  <c:v>1.379111</c:v>
                </c:pt>
                <c:pt idx="843">
                  <c:v>1</c:v>
                </c:pt>
                <c:pt idx="844">
                  <c:v>1.4391640000000001</c:v>
                </c:pt>
                <c:pt idx="845">
                  <c:v>1.397972</c:v>
                </c:pt>
                <c:pt idx="846">
                  <c:v>1</c:v>
                </c:pt>
                <c:pt idx="847">
                  <c:v>1.436925</c:v>
                </c:pt>
                <c:pt idx="848">
                  <c:v>1.5402100000000001</c:v>
                </c:pt>
                <c:pt idx="849">
                  <c:v>1</c:v>
                </c:pt>
                <c:pt idx="850">
                  <c:v>22.765958000000001</c:v>
                </c:pt>
                <c:pt idx="851">
                  <c:v>1.4521230000000001</c:v>
                </c:pt>
                <c:pt idx="852">
                  <c:v>1</c:v>
                </c:pt>
                <c:pt idx="853">
                  <c:v>1.4059710000000001</c:v>
                </c:pt>
                <c:pt idx="854">
                  <c:v>1.4489259999999999</c:v>
                </c:pt>
                <c:pt idx="855">
                  <c:v>1.452925</c:v>
                </c:pt>
                <c:pt idx="856">
                  <c:v>1</c:v>
                </c:pt>
                <c:pt idx="857">
                  <c:v>1.4361630000000001</c:v>
                </c:pt>
                <c:pt idx="858">
                  <c:v>1.496926</c:v>
                </c:pt>
                <c:pt idx="859">
                  <c:v>1</c:v>
                </c:pt>
                <c:pt idx="860">
                  <c:v>1.419972</c:v>
                </c:pt>
                <c:pt idx="861">
                  <c:v>1.3981170000000001</c:v>
                </c:pt>
                <c:pt idx="862">
                  <c:v>1</c:v>
                </c:pt>
                <c:pt idx="863">
                  <c:v>1.438925</c:v>
                </c:pt>
                <c:pt idx="864">
                  <c:v>1.424925</c:v>
                </c:pt>
                <c:pt idx="865">
                  <c:v>1</c:v>
                </c:pt>
                <c:pt idx="866">
                  <c:v>1.4449259999999999</c:v>
                </c:pt>
                <c:pt idx="867">
                  <c:v>1.4159250000000001</c:v>
                </c:pt>
                <c:pt idx="868">
                  <c:v>1</c:v>
                </c:pt>
                <c:pt idx="869">
                  <c:v>1.430971</c:v>
                </c:pt>
                <c:pt idx="870">
                  <c:v>1.456898</c:v>
                </c:pt>
                <c:pt idx="871">
                  <c:v>1</c:v>
                </c:pt>
                <c:pt idx="872">
                  <c:v>1.4330179999999999</c:v>
                </c:pt>
                <c:pt idx="873">
                  <c:v>1.420971</c:v>
                </c:pt>
                <c:pt idx="874">
                  <c:v>1</c:v>
                </c:pt>
                <c:pt idx="875">
                  <c:v>1.4339249999999999</c:v>
                </c:pt>
                <c:pt idx="876">
                  <c:v>1.409972</c:v>
                </c:pt>
                <c:pt idx="877">
                  <c:v>1</c:v>
                </c:pt>
                <c:pt idx="878">
                  <c:v>1.460018</c:v>
                </c:pt>
                <c:pt idx="879">
                  <c:v>1.387926</c:v>
                </c:pt>
                <c:pt idx="880">
                  <c:v>1</c:v>
                </c:pt>
                <c:pt idx="881">
                  <c:v>1.436164</c:v>
                </c:pt>
                <c:pt idx="882">
                  <c:v>1.4279250000000001</c:v>
                </c:pt>
                <c:pt idx="883">
                  <c:v>1</c:v>
                </c:pt>
                <c:pt idx="884">
                  <c:v>1.416164</c:v>
                </c:pt>
                <c:pt idx="885">
                  <c:v>1.440925</c:v>
                </c:pt>
                <c:pt idx="886">
                  <c:v>1</c:v>
                </c:pt>
                <c:pt idx="887">
                  <c:v>1.4399249999999999</c:v>
                </c:pt>
                <c:pt idx="888">
                  <c:v>1.43621</c:v>
                </c:pt>
                <c:pt idx="889">
                  <c:v>1</c:v>
                </c:pt>
                <c:pt idx="890">
                  <c:v>1.4240170000000001</c:v>
                </c:pt>
                <c:pt idx="891">
                  <c:v>1.4188259999999999</c:v>
                </c:pt>
                <c:pt idx="892">
                  <c:v>1</c:v>
                </c:pt>
                <c:pt idx="893">
                  <c:v>1.3999710000000001</c:v>
                </c:pt>
                <c:pt idx="894">
                  <c:v>1.4269259999999999</c:v>
                </c:pt>
                <c:pt idx="895">
                  <c:v>1</c:v>
                </c:pt>
                <c:pt idx="896">
                  <c:v>1.4110180000000001</c:v>
                </c:pt>
                <c:pt idx="897">
                  <c:v>1.450164</c:v>
                </c:pt>
                <c:pt idx="898">
                  <c:v>1.434971</c:v>
                </c:pt>
                <c:pt idx="899">
                  <c:v>1</c:v>
                </c:pt>
                <c:pt idx="900">
                  <c:v>1.4441170000000001</c:v>
                </c:pt>
                <c:pt idx="901">
                  <c:v>1.426925</c:v>
                </c:pt>
                <c:pt idx="902">
                  <c:v>1.4429719999999999</c:v>
                </c:pt>
                <c:pt idx="903">
                  <c:v>1</c:v>
                </c:pt>
                <c:pt idx="904">
                  <c:v>1.3701639999999999</c:v>
                </c:pt>
                <c:pt idx="905">
                  <c:v>1.4819249999999999</c:v>
                </c:pt>
                <c:pt idx="906">
                  <c:v>1</c:v>
                </c:pt>
                <c:pt idx="907">
                  <c:v>1.425117</c:v>
                </c:pt>
                <c:pt idx="908">
                  <c:v>1.4399249999999999</c:v>
                </c:pt>
                <c:pt idx="909">
                  <c:v>1</c:v>
                </c:pt>
                <c:pt idx="910">
                  <c:v>1.4060889999999999</c:v>
                </c:pt>
                <c:pt idx="911">
                  <c:v>1.420925</c:v>
                </c:pt>
                <c:pt idx="912">
                  <c:v>1.420879</c:v>
                </c:pt>
                <c:pt idx="913">
                  <c:v>1</c:v>
                </c:pt>
                <c:pt idx="914">
                  <c:v>1.4458789999999999</c:v>
                </c:pt>
                <c:pt idx="915">
                  <c:v>1.447117</c:v>
                </c:pt>
                <c:pt idx="916">
                  <c:v>1</c:v>
                </c:pt>
                <c:pt idx="917">
                  <c:v>1.443117</c:v>
                </c:pt>
                <c:pt idx="918">
                  <c:v>1.4430719999999999</c:v>
                </c:pt>
                <c:pt idx="919">
                  <c:v>1</c:v>
                </c:pt>
                <c:pt idx="920">
                  <c:v>1.4480710000000001</c:v>
                </c:pt>
                <c:pt idx="921">
                  <c:v>1.4638789999999999</c:v>
                </c:pt>
                <c:pt idx="922">
                  <c:v>1</c:v>
                </c:pt>
                <c:pt idx="923">
                  <c:v>1.4051169999999999</c:v>
                </c:pt>
                <c:pt idx="924">
                  <c:v>1.460833</c:v>
                </c:pt>
                <c:pt idx="925">
                  <c:v>1.439117</c:v>
                </c:pt>
                <c:pt idx="926">
                  <c:v>1</c:v>
                </c:pt>
                <c:pt idx="927">
                  <c:v>1.4641169999999999</c:v>
                </c:pt>
                <c:pt idx="928">
                  <c:v>1.411071</c:v>
                </c:pt>
                <c:pt idx="929">
                  <c:v>1</c:v>
                </c:pt>
                <c:pt idx="930">
                  <c:v>1.431826</c:v>
                </c:pt>
                <c:pt idx="931">
                  <c:v>1.509163</c:v>
                </c:pt>
                <c:pt idx="932">
                  <c:v>1.4608730000000001</c:v>
                </c:pt>
                <c:pt idx="933">
                  <c:v>1</c:v>
                </c:pt>
                <c:pt idx="934">
                  <c:v>1.452925</c:v>
                </c:pt>
                <c:pt idx="935">
                  <c:v>1.4672099999999999</c:v>
                </c:pt>
                <c:pt idx="936">
                  <c:v>1.422925</c:v>
                </c:pt>
                <c:pt idx="937">
                  <c:v>1</c:v>
                </c:pt>
                <c:pt idx="938">
                  <c:v>1.410971</c:v>
                </c:pt>
                <c:pt idx="939">
                  <c:v>1.558157</c:v>
                </c:pt>
                <c:pt idx="940">
                  <c:v>1.528972</c:v>
                </c:pt>
                <c:pt idx="941">
                  <c:v>1</c:v>
                </c:pt>
                <c:pt idx="942">
                  <c:v>2.9719250000000001</c:v>
                </c:pt>
                <c:pt idx="943">
                  <c:v>1</c:v>
                </c:pt>
                <c:pt idx="944">
                  <c:v>1.4649719999999999</c:v>
                </c:pt>
                <c:pt idx="945">
                  <c:v>1</c:v>
                </c:pt>
                <c:pt idx="946">
                  <c:v>1.4559249999999999</c:v>
                </c:pt>
                <c:pt idx="947">
                  <c:v>1.46821</c:v>
                </c:pt>
                <c:pt idx="948">
                  <c:v>1.3999379999999999</c:v>
                </c:pt>
                <c:pt idx="949">
                  <c:v>1</c:v>
                </c:pt>
                <c:pt idx="950">
                  <c:v>1.4659720000000001</c:v>
                </c:pt>
                <c:pt idx="951">
                  <c:v>1.4779709999999999</c:v>
                </c:pt>
                <c:pt idx="952">
                  <c:v>1.4871639999999999</c:v>
                </c:pt>
                <c:pt idx="953">
                  <c:v>1</c:v>
                </c:pt>
                <c:pt idx="954">
                  <c:v>1.4849250000000001</c:v>
                </c:pt>
                <c:pt idx="955">
                  <c:v>1.4091100000000001</c:v>
                </c:pt>
                <c:pt idx="956">
                  <c:v>1</c:v>
                </c:pt>
                <c:pt idx="957">
                  <c:v>1.480164</c:v>
                </c:pt>
                <c:pt idx="958">
                  <c:v>1.456925</c:v>
                </c:pt>
                <c:pt idx="959">
                  <c:v>1</c:v>
                </c:pt>
                <c:pt idx="960">
                  <c:v>1.4179250000000001</c:v>
                </c:pt>
                <c:pt idx="961">
                  <c:v>1.456164</c:v>
                </c:pt>
                <c:pt idx="962">
                  <c:v>1.4438260000000001</c:v>
                </c:pt>
                <c:pt idx="963">
                  <c:v>1</c:v>
                </c:pt>
                <c:pt idx="964">
                  <c:v>1.478925</c:v>
                </c:pt>
                <c:pt idx="965">
                  <c:v>1.432925</c:v>
                </c:pt>
                <c:pt idx="966">
                  <c:v>1</c:v>
                </c:pt>
                <c:pt idx="967">
                  <c:v>1.417845</c:v>
                </c:pt>
                <c:pt idx="968">
                  <c:v>1.4621690000000001</c:v>
                </c:pt>
                <c:pt idx="969">
                  <c:v>1.4919720000000001</c:v>
                </c:pt>
                <c:pt idx="970">
                  <c:v>1</c:v>
                </c:pt>
                <c:pt idx="971">
                  <c:v>1.4440649999999999</c:v>
                </c:pt>
                <c:pt idx="972">
                  <c:v>1.450925</c:v>
                </c:pt>
                <c:pt idx="973">
                  <c:v>1</c:v>
                </c:pt>
                <c:pt idx="974">
                  <c:v>1.4732099999999999</c:v>
                </c:pt>
                <c:pt idx="975">
                  <c:v>1.4819260000000001</c:v>
                </c:pt>
                <c:pt idx="976">
                  <c:v>1</c:v>
                </c:pt>
                <c:pt idx="977">
                  <c:v>1.474164</c:v>
                </c:pt>
                <c:pt idx="978">
                  <c:v>1.476925</c:v>
                </c:pt>
                <c:pt idx="979">
                  <c:v>1</c:v>
                </c:pt>
                <c:pt idx="980">
                  <c:v>1.4919260000000001</c:v>
                </c:pt>
                <c:pt idx="981">
                  <c:v>1.5032099999999999</c:v>
                </c:pt>
                <c:pt idx="982">
                  <c:v>1</c:v>
                </c:pt>
                <c:pt idx="983">
                  <c:v>1.4719249999999999</c:v>
                </c:pt>
                <c:pt idx="984">
                  <c:v>1.5261640000000001</c:v>
                </c:pt>
                <c:pt idx="985">
                  <c:v>1</c:v>
                </c:pt>
                <c:pt idx="986">
                  <c:v>1.6449720000000001</c:v>
                </c:pt>
                <c:pt idx="987">
                  <c:v>1.580095</c:v>
                </c:pt>
                <c:pt idx="988">
                  <c:v>1</c:v>
                </c:pt>
                <c:pt idx="989">
                  <c:v>1.5111110000000001</c:v>
                </c:pt>
                <c:pt idx="990">
                  <c:v>1.6150180000000001</c:v>
                </c:pt>
                <c:pt idx="991">
                  <c:v>1</c:v>
                </c:pt>
                <c:pt idx="992">
                  <c:v>1.5149509999999999</c:v>
                </c:pt>
                <c:pt idx="993">
                  <c:v>1.47821</c:v>
                </c:pt>
                <c:pt idx="994">
                  <c:v>1</c:v>
                </c:pt>
                <c:pt idx="995">
                  <c:v>1.4939709999999999</c:v>
                </c:pt>
                <c:pt idx="996">
                  <c:v>1.4879260000000001</c:v>
                </c:pt>
                <c:pt idx="997">
                  <c:v>1</c:v>
                </c:pt>
                <c:pt idx="998">
                  <c:v>1.514926</c:v>
                </c:pt>
                <c:pt idx="999">
                  <c:v>1.505925</c:v>
                </c:pt>
              </c:numCache>
            </c:numRef>
          </c:yVal>
          <c:smooth val="0"/>
        </c:ser>
        <c:ser>
          <c:idx val="0"/>
          <c:order val="1"/>
          <c:spPr>
            <a:ln w="28575" cap="rnd">
              <a:noFill/>
              <a:round/>
            </a:ln>
            <a:effectLst/>
          </c:spPr>
          <c:marker>
            <c:symbol val="circle"/>
            <c:size val="5"/>
            <c:spPr>
              <a:solidFill>
                <a:schemeClr val="accent1"/>
              </a:solidFill>
              <a:ln w="9525">
                <a:solidFill>
                  <a:schemeClr val="accent1"/>
                </a:solidFill>
              </a:ln>
              <a:effectLst/>
            </c:spPr>
          </c:marker>
          <c:yVal>
            <c:numRef>
              <c:f>[fig5a.xlsx]Sheet2!$B$1:$B$1000</c:f>
              <c:numCache>
                <c:formatCode>General</c:formatCode>
                <c:ptCount val="1000"/>
                <c:pt idx="0">
                  <c:v>1.7800879999999999</c:v>
                </c:pt>
                <c:pt idx="1">
                  <c:v>1.1488119999999999</c:v>
                </c:pt>
                <c:pt idx="2">
                  <c:v>1.1441570000000001</c:v>
                </c:pt>
                <c:pt idx="3">
                  <c:v>1.037919</c:v>
                </c:pt>
                <c:pt idx="4">
                  <c:v>1.0500640000000001</c:v>
                </c:pt>
                <c:pt idx="5">
                  <c:v>1.0429250000000001</c:v>
                </c:pt>
                <c:pt idx="6">
                  <c:v>1.074972</c:v>
                </c:pt>
                <c:pt idx="7">
                  <c:v>1.0481640000000001</c:v>
                </c:pt>
                <c:pt idx="8">
                  <c:v>1.053925</c:v>
                </c:pt>
                <c:pt idx="9">
                  <c:v>1.0300180000000001</c:v>
                </c:pt>
                <c:pt idx="10">
                  <c:v>1.0589189999999999</c:v>
                </c:pt>
                <c:pt idx="11">
                  <c:v>1.0889709999999999</c:v>
                </c:pt>
                <c:pt idx="12">
                  <c:v>1</c:v>
                </c:pt>
                <c:pt idx="13">
                  <c:v>2.1939250000000001</c:v>
                </c:pt>
                <c:pt idx="14">
                  <c:v>1</c:v>
                </c:pt>
                <c:pt idx="15">
                  <c:v>1.0551170000000001</c:v>
                </c:pt>
                <c:pt idx="16">
                  <c:v>1.039879</c:v>
                </c:pt>
                <c:pt idx="17">
                  <c:v>1.069164</c:v>
                </c:pt>
                <c:pt idx="18">
                  <c:v>1.055879</c:v>
                </c:pt>
                <c:pt idx="19">
                  <c:v>1.0711170000000001</c:v>
                </c:pt>
                <c:pt idx="20">
                  <c:v>1.055925</c:v>
                </c:pt>
                <c:pt idx="21">
                  <c:v>1.1028789999999999</c:v>
                </c:pt>
                <c:pt idx="22">
                  <c:v>1.0519719999999999</c:v>
                </c:pt>
                <c:pt idx="23">
                  <c:v>1.0930709999999999</c:v>
                </c:pt>
                <c:pt idx="24">
                  <c:v>1.043164</c:v>
                </c:pt>
                <c:pt idx="25">
                  <c:v>1.1189709999999999</c:v>
                </c:pt>
                <c:pt idx="26">
                  <c:v>0.97282599999999997</c:v>
                </c:pt>
                <c:pt idx="27">
                  <c:v>1</c:v>
                </c:pt>
                <c:pt idx="28">
                  <c:v>1.1318790000000001</c:v>
                </c:pt>
                <c:pt idx="29">
                  <c:v>1.080117</c:v>
                </c:pt>
                <c:pt idx="30">
                  <c:v>1.0428789999999999</c:v>
                </c:pt>
                <c:pt idx="31">
                  <c:v>1.061164</c:v>
                </c:pt>
                <c:pt idx="32">
                  <c:v>1.0418190000000001</c:v>
                </c:pt>
                <c:pt idx="33">
                  <c:v>1.0809580000000001</c:v>
                </c:pt>
                <c:pt idx="34">
                  <c:v>1.1131180000000001</c:v>
                </c:pt>
                <c:pt idx="35">
                  <c:v>1.071879</c:v>
                </c:pt>
                <c:pt idx="36">
                  <c:v>1.066117</c:v>
                </c:pt>
                <c:pt idx="37">
                  <c:v>1.0708789999999999</c:v>
                </c:pt>
                <c:pt idx="38">
                  <c:v>1.061164</c:v>
                </c:pt>
                <c:pt idx="39">
                  <c:v>1</c:v>
                </c:pt>
                <c:pt idx="40">
                  <c:v>1.076117</c:v>
                </c:pt>
                <c:pt idx="41">
                  <c:v>1.077879</c:v>
                </c:pt>
                <c:pt idx="42">
                  <c:v>1.084117</c:v>
                </c:pt>
                <c:pt idx="43">
                  <c:v>1.089879</c:v>
                </c:pt>
                <c:pt idx="44">
                  <c:v>1.158118</c:v>
                </c:pt>
                <c:pt idx="45">
                  <c:v>1.196879</c:v>
                </c:pt>
                <c:pt idx="46">
                  <c:v>1.159117</c:v>
                </c:pt>
                <c:pt idx="47">
                  <c:v>1.0808789999999999</c:v>
                </c:pt>
                <c:pt idx="48">
                  <c:v>1</c:v>
                </c:pt>
                <c:pt idx="49">
                  <c:v>1.0729249999999999</c:v>
                </c:pt>
                <c:pt idx="50">
                  <c:v>1.0659719999999999</c:v>
                </c:pt>
                <c:pt idx="51">
                  <c:v>1.0831630000000001</c:v>
                </c:pt>
                <c:pt idx="52">
                  <c:v>1.0988789999999999</c:v>
                </c:pt>
                <c:pt idx="53">
                  <c:v>1.049118</c:v>
                </c:pt>
                <c:pt idx="54">
                  <c:v>1.0688979999999999</c:v>
                </c:pt>
                <c:pt idx="55">
                  <c:v>1.071051</c:v>
                </c:pt>
                <c:pt idx="56">
                  <c:v>1.102878</c:v>
                </c:pt>
                <c:pt idx="57">
                  <c:v>1.0841179999999999</c:v>
                </c:pt>
                <c:pt idx="58">
                  <c:v>1.0889249999999999</c:v>
                </c:pt>
                <c:pt idx="59">
                  <c:v>1.2311179999999999</c:v>
                </c:pt>
                <c:pt idx="60">
                  <c:v>1.180879</c:v>
                </c:pt>
                <c:pt idx="61">
                  <c:v>1.181117</c:v>
                </c:pt>
                <c:pt idx="62">
                  <c:v>1.156879</c:v>
                </c:pt>
                <c:pt idx="63">
                  <c:v>1</c:v>
                </c:pt>
                <c:pt idx="64">
                  <c:v>1.0810759999999999</c:v>
                </c:pt>
                <c:pt idx="65">
                  <c:v>2.185972</c:v>
                </c:pt>
                <c:pt idx="66">
                  <c:v>1.1171169999999999</c:v>
                </c:pt>
                <c:pt idx="67">
                  <c:v>1</c:v>
                </c:pt>
                <c:pt idx="68">
                  <c:v>1.0968789999999999</c:v>
                </c:pt>
                <c:pt idx="69">
                  <c:v>1.074117</c:v>
                </c:pt>
                <c:pt idx="70">
                  <c:v>1.118879</c:v>
                </c:pt>
                <c:pt idx="71">
                  <c:v>1.0741639999999999</c:v>
                </c:pt>
                <c:pt idx="72">
                  <c:v>1.077879</c:v>
                </c:pt>
                <c:pt idx="73">
                  <c:v>1.098163</c:v>
                </c:pt>
                <c:pt idx="74">
                  <c:v>1.087833</c:v>
                </c:pt>
                <c:pt idx="75">
                  <c:v>1.1089979999999999</c:v>
                </c:pt>
                <c:pt idx="76">
                  <c:v>1</c:v>
                </c:pt>
                <c:pt idx="77">
                  <c:v>1.1359250000000001</c:v>
                </c:pt>
                <c:pt idx="78">
                  <c:v>1.079879</c:v>
                </c:pt>
                <c:pt idx="79">
                  <c:v>2.2321170000000001</c:v>
                </c:pt>
                <c:pt idx="80">
                  <c:v>1.081118</c:v>
                </c:pt>
                <c:pt idx="81">
                  <c:v>1.116879</c:v>
                </c:pt>
                <c:pt idx="82">
                  <c:v>1.128117</c:v>
                </c:pt>
                <c:pt idx="83">
                  <c:v>1.105926</c:v>
                </c:pt>
                <c:pt idx="84">
                  <c:v>1.1618790000000001</c:v>
                </c:pt>
                <c:pt idx="85">
                  <c:v>1</c:v>
                </c:pt>
                <c:pt idx="86">
                  <c:v>1.0598719999999999</c:v>
                </c:pt>
                <c:pt idx="87">
                  <c:v>1.101118</c:v>
                </c:pt>
                <c:pt idx="88">
                  <c:v>1.0869249999999999</c:v>
                </c:pt>
                <c:pt idx="89">
                  <c:v>1.068071</c:v>
                </c:pt>
                <c:pt idx="90">
                  <c:v>1.1418790000000001</c:v>
                </c:pt>
                <c:pt idx="91">
                  <c:v>1.1761170000000001</c:v>
                </c:pt>
                <c:pt idx="92">
                  <c:v>1.198879</c:v>
                </c:pt>
                <c:pt idx="93">
                  <c:v>2.2240709999999999</c:v>
                </c:pt>
                <c:pt idx="94">
                  <c:v>1.105118</c:v>
                </c:pt>
                <c:pt idx="95">
                  <c:v>1</c:v>
                </c:pt>
                <c:pt idx="96">
                  <c:v>1.071866</c:v>
                </c:pt>
                <c:pt idx="97">
                  <c:v>1.074117</c:v>
                </c:pt>
                <c:pt idx="98">
                  <c:v>1.0840179999999999</c:v>
                </c:pt>
                <c:pt idx="99">
                  <c:v>1.1089249999999999</c:v>
                </c:pt>
                <c:pt idx="100">
                  <c:v>1.0711109999999999</c:v>
                </c:pt>
                <c:pt idx="101">
                  <c:v>1.0719719999999999</c:v>
                </c:pt>
                <c:pt idx="102">
                  <c:v>1.1068789999999999</c:v>
                </c:pt>
                <c:pt idx="103">
                  <c:v>1.0971169999999999</c:v>
                </c:pt>
                <c:pt idx="104">
                  <c:v>1.0828789999999999</c:v>
                </c:pt>
                <c:pt idx="105">
                  <c:v>1.088117</c:v>
                </c:pt>
                <c:pt idx="106">
                  <c:v>1.138833</c:v>
                </c:pt>
                <c:pt idx="107">
                  <c:v>1.0881179999999999</c:v>
                </c:pt>
                <c:pt idx="108">
                  <c:v>1.0598780000000001</c:v>
                </c:pt>
                <c:pt idx="109">
                  <c:v>1.089072</c:v>
                </c:pt>
                <c:pt idx="110">
                  <c:v>1</c:v>
                </c:pt>
                <c:pt idx="111">
                  <c:v>1.079879</c:v>
                </c:pt>
                <c:pt idx="112">
                  <c:v>2.2761170000000002</c:v>
                </c:pt>
                <c:pt idx="113">
                  <c:v>1.132879</c:v>
                </c:pt>
                <c:pt idx="114">
                  <c:v>1.1371180000000001</c:v>
                </c:pt>
                <c:pt idx="115">
                  <c:v>1.046937</c:v>
                </c:pt>
                <c:pt idx="116">
                  <c:v>1</c:v>
                </c:pt>
                <c:pt idx="117">
                  <c:v>1.2141169999999999</c:v>
                </c:pt>
                <c:pt idx="118">
                  <c:v>1.0868329999999999</c:v>
                </c:pt>
                <c:pt idx="119">
                  <c:v>1.173117</c:v>
                </c:pt>
                <c:pt idx="120">
                  <c:v>1.1978789999999999</c:v>
                </c:pt>
                <c:pt idx="121">
                  <c:v>1.206118</c:v>
                </c:pt>
                <c:pt idx="122">
                  <c:v>1</c:v>
                </c:pt>
                <c:pt idx="123">
                  <c:v>1.164879</c:v>
                </c:pt>
                <c:pt idx="124">
                  <c:v>1.0970709999999999</c:v>
                </c:pt>
                <c:pt idx="125">
                  <c:v>1.174879</c:v>
                </c:pt>
                <c:pt idx="126">
                  <c:v>1.157117</c:v>
                </c:pt>
                <c:pt idx="127">
                  <c:v>1.120071</c:v>
                </c:pt>
                <c:pt idx="128">
                  <c:v>1</c:v>
                </c:pt>
                <c:pt idx="129">
                  <c:v>1.076071</c:v>
                </c:pt>
                <c:pt idx="130">
                  <c:v>1.105826</c:v>
                </c:pt>
                <c:pt idx="131">
                  <c:v>1.148164</c:v>
                </c:pt>
                <c:pt idx="132">
                  <c:v>1.1008789999999999</c:v>
                </c:pt>
                <c:pt idx="133">
                  <c:v>1.086117</c:v>
                </c:pt>
                <c:pt idx="134">
                  <c:v>1.1079509999999999</c:v>
                </c:pt>
                <c:pt idx="135">
                  <c:v>1.1200969999999999</c:v>
                </c:pt>
                <c:pt idx="136">
                  <c:v>1</c:v>
                </c:pt>
                <c:pt idx="137">
                  <c:v>1.204118</c:v>
                </c:pt>
                <c:pt idx="138">
                  <c:v>1.148879</c:v>
                </c:pt>
                <c:pt idx="139">
                  <c:v>1.092117</c:v>
                </c:pt>
                <c:pt idx="140">
                  <c:v>1.1518790000000001</c:v>
                </c:pt>
                <c:pt idx="141">
                  <c:v>1.1131180000000001</c:v>
                </c:pt>
                <c:pt idx="142">
                  <c:v>1.1339109999999999</c:v>
                </c:pt>
                <c:pt idx="143">
                  <c:v>1</c:v>
                </c:pt>
                <c:pt idx="144">
                  <c:v>1.101912</c:v>
                </c:pt>
                <c:pt idx="145">
                  <c:v>1.1519250000000001</c:v>
                </c:pt>
                <c:pt idx="146">
                  <c:v>1.1030180000000001</c:v>
                </c:pt>
                <c:pt idx="147">
                  <c:v>1.0850960000000001</c:v>
                </c:pt>
                <c:pt idx="148">
                  <c:v>1.081043</c:v>
                </c:pt>
                <c:pt idx="149">
                  <c:v>1.025042</c:v>
                </c:pt>
                <c:pt idx="150">
                  <c:v>1.0529759999999999</c:v>
                </c:pt>
                <c:pt idx="151">
                  <c:v>1</c:v>
                </c:pt>
                <c:pt idx="152">
                  <c:v>1.056897</c:v>
                </c:pt>
                <c:pt idx="153">
                  <c:v>1.076174</c:v>
                </c:pt>
                <c:pt idx="154">
                  <c:v>1.024805</c:v>
                </c:pt>
                <c:pt idx="155">
                  <c:v>1.0500959999999999</c:v>
                </c:pt>
                <c:pt idx="156">
                  <c:v>1.0599890000000001</c:v>
                </c:pt>
                <c:pt idx="157">
                  <c:v>1.0439430000000001</c:v>
                </c:pt>
                <c:pt idx="158">
                  <c:v>1.058036</c:v>
                </c:pt>
                <c:pt idx="159">
                  <c:v>1.0309440000000001</c:v>
                </c:pt>
                <c:pt idx="160">
                  <c:v>1</c:v>
                </c:pt>
                <c:pt idx="161">
                  <c:v>1.0669360000000001</c:v>
                </c:pt>
                <c:pt idx="162">
                  <c:v>1.031844</c:v>
                </c:pt>
                <c:pt idx="163">
                  <c:v>1.0370360000000001</c:v>
                </c:pt>
                <c:pt idx="164">
                  <c:v>1.3710819999999999</c:v>
                </c:pt>
                <c:pt idx="165">
                  <c:v>1.043976</c:v>
                </c:pt>
                <c:pt idx="166">
                  <c:v>1.042923</c:v>
                </c:pt>
                <c:pt idx="167">
                  <c:v>1</c:v>
                </c:pt>
                <c:pt idx="168">
                  <c:v>1.0550360000000001</c:v>
                </c:pt>
                <c:pt idx="169">
                  <c:v>1.052989</c:v>
                </c:pt>
                <c:pt idx="170">
                  <c:v>1.0620289999999999</c:v>
                </c:pt>
                <c:pt idx="171">
                  <c:v>1.1148979999999999</c:v>
                </c:pt>
                <c:pt idx="172">
                  <c:v>1.101971</c:v>
                </c:pt>
                <c:pt idx="173">
                  <c:v>1.171065</c:v>
                </c:pt>
                <c:pt idx="174">
                  <c:v>1</c:v>
                </c:pt>
                <c:pt idx="175">
                  <c:v>1.095879</c:v>
                </c:pt>
                <c:pt idx="176">
                  <c:v>1.100104</c:v>
                </c:pt>
                <c:pt idx="177">
                  <c:v>1.140018</c:v>
                </c:pt>
                <c:pt idx="178">
                  <c:v>1.1139250000000001</c:v>
                </c:pt>
                <c:pt idx="179">
                  <c:v>1.1369309999999999</c:v>
                </c:pt>
                <c:pt idx="180">
                  <c:v>1</c:v>
                </c:pt>
                <c:pt idx="181">
                  <c:v>1.093971</c:v>
                </c:pt>
                <c:pt idx="182">
                  <c:v>1.129972</c:v>
                </c:pt>
                <c:pt idx="183">
                  <c:v>1.124925</c:v>
                </c:pt>
                <c:pt idx="184">
                  <c:v>1.1351640000000001</c:v>
                </c:pt>
                <c:pt idx="185">
                  <c:v>1.2439249999999999</c:v>
                </c:pt>
                <c:pt idx="186">
                  <c:v>1</c:v>
                </c:pt>
                <c:pt idx="187">
                  <c:v>1.2079709999999999</c:v>
                </c:pt>
                <c:pt idx="188">
                  <c:v>1.2089719999999999</c:v>
                </c:pt>
                <c:pt idx="189">
                  <c:v>1.1068519999999999</c:v>
                </c:pt>
                <c:pt idx="190">
                  <c:v>1.1431500000000001</c:v>
                </c:pt>
                <c:pt idx="191">
                  <c:v>1</c:v>
                </c:pt>
                <c:pt idx="192">
                  <c:v>1.187117</c:v>
                </c:pt>
                <c:pt idx="193">
                  <c:v>1.1258790000000001</c:v>
                </c:pt>
                <c:pt idx="194">
                  <c:v>1.1270709999999999</c:v>
                </c:pt>
                <c:pt idx="195">
                  <c:v>1.141111</c:v>
                </c:pt>
                <c:pt idx="196">
                  <c:v>1.129972</c:v>
                </c:pt>
                <c:pt idx="197">
                  <c:v>1.132879</c:v>
                </c:pt>
                <c:pt idx="198">
                  <c:v>1.1431169999999999</c:v>
                </c:pt>
                <c:pt idx="199">
                  <c:v>1.1038330000000001</c:v>
                </c:pt>
                <c:pt idx="200">
                  <c:v>1.128071</c:v>
                </c:pt>
                <c:pt idx="201">
                  <c:v>1.1291169999999999</c:v>
                </c:pt>
                <c:pt idx="202">
                  <c:v>1.1069260000000001</c:v>
                </c:pt>
                <c:pt idx="203">
                  <c:v>1.1598790000000001</c:v>
                </c:pt>
                <c:pt idx="204">
                  <c:v>1</c:v>
                </c:pt>
                <c:pt idx="205">
                  <c:v>1.1029439999999999</c:v>
                </c:pt>
                <c:pt idx="206">
                  <c:v>1.117958</c:v>
                </c:pt>
                <c:pt idx="207">
                  <c:v>1.1230720000000001</c:v>
                </c:pt>
                <c:pt idx="208">
                  <c:v>1.1371169999999999</c:v>
                </c:pt>
                <c:pt idx="209">
                  <c:v>1.1658790000000001</c:v>
                </c:pt>
                <c:pt idx="210">
                  <c:v>1.160104</c:v>
                </c:pt>
                <c:pt idx="211">
                  <c:v>1.134971</c:v>
                </c:pt>
                <c:pt idx="212">
                  <c:v>1.1849719999999999</c:v>
                </c:pt>
                <c:pt idx="213">
                  <c:v>1.2259249999999999</c:v>
                </c:pt>
                <c:pt idx="214">
                  <c:v>1.146164</c:v>
                </c:pt>
                <c:pt idx="215">
                  <c:v>1</c:v>
                </c:pt>
                <c:pt idx="216">
                  <c:v>1.212912</c:v>
                </c:pt>
                <c:pt idx="217">
                  <c:v>1.3031170000000001</c:v>
                </c:pt>
                <c:pt idx="218">
                  <c:v>1.2248790000000001</c:v>
                </c:pt>
                <c:pt idx="219">
                  <c:v>1.1791640000000001</c:v>
                </c:pt>
                <c:pt idx="220">
                  <c:v>1.1858329999999999</c:v>
                </c:pt>
                <c:pt idx="221">
                  <c:v>1</c:v>
                </c:pt>
                <c:pt idx="222">
                  <c:v>1.1678789999999999</c:v>
                </c:pt>
                <c:pt idx="223">
                  <c:v>1.226118</c:v>
                </c:pt>
                <c:pt idx="224">
                  <c:v>1.145832</c:v>
                </c:pt>
                <c:pt idx="225">
                  <c:v>1.146196</c:v>
                </c:pt>
                <c:pt idx="226">
                  <c:v>1.1249579999999999</c:v>
                </c:pt>
                <c:pt idx="227">
                  <c:v>1.2178789999999999</c:v>
                </c:pt>
                <c:pt idx="228">
                  <c:v>1.1581170000000001</c:v>
                </c:pt>
                <c:pt idx="229">
                  <c:v>1</c:v>
                </c:pt>
                <c:pt idx="230">
                  <c:v>1.1690640000000001</c:v>
                </c:pt>
                <c:pt idx="231">
                  <c:v>1.143926</c:v>
                </c:pt>
                <c:pt idx="232">
                  <c:v>1.165117</c:v>
                </c:pt>
                <c:pt idx="233">
                  <c:v>1.1638790000000001</c:v>
                </c:pt>
                <c:pt idx="234">
                  <c:v>1.163117</c:v>
                </c:pt>
                <c:pt idx="235">
                  <c:v>1.160879</c:v>
                </c:pt>
                <c:pt idx="236">
                  <c:v>1.1431180000000001</c:v>
                </c:pt>
                <c:pt idx="237">
                  <c:v>1.220879</c:v>
                </c:pt>
                <c:pt idx="238">
                  <c:v>1.112071</c:v>
                </c:pt>
                <c:pt idx="239">
                  <c:v>1.1981170000000001</c:v>
                </c:pt>
                <c:pt idx="240">
                  <c:v>1</c:v>
                </c:pt>
                <c:pt idx="241">
                  <c:v>1.1671180000000001</c:v>
                </c:pt>
                <c:pt idx="242">
                  <c:v>1.156018</c:v>
                </c:pt>
                <c:pt idx="243">
                  <c:v>1.265925</c:v>
                </c:pt>
                <c:pt idx="244">
                  <c:v>1.146037</c:v>
                </c:pt>
                <c:pt idx="245">
                  <c:v>1.1549720000000001</c:v>
                </c:pt>
                <c:pt idx="246">
                  <c:v>1</c:v>
                </c:pt>
                <c:pt idx="247">
                  <c:v>1.141972</c:v>
                </c:pt>
                <c:pt idx="248">
                  <c:v>1.142004</c:v>
                </c:pt>
                <c:pt idx="249">
                  <c:v>1.1381300000000001</c:v>
                </c:pt>
                <c:pt idx="250">
                  <c:v>1.124925</c:v>
                </c:pt>
                <c:pt idx="251">
                  <c:v>1.1741170000000001</c:v>
                </c:pt>
                <c:pt idx="252">
                  <c:v>1.1478790000000001</c:v>
                </c:pt>
                <c:pt idx="253">
                  <c:v>1.188118</c:v>
                </c:pt>
                <c:pt idx="254">
                  <c:v>1</c:v>
                </c:pt>
                <c:pt idx="255">
                  <c:v>1.165117</c:v>
                </c:pt>
                <c:pt idx="256">
                  <c:v>1.146879</c:v>
                </c:pt>
                <c:pt idx="257">
                  <c:v>1.1371180000000001</c:v>
                </c:pt>
                <c:pt idx="258">
                  <c:v>1.1778789999999999</c:v>
                </c:pt>
                <c:pt idx="259">
                  <c:v>1.1391169999999999</c:v>
                </c:pt>
                <c:pt idx="260">
                  <c:v>1.1518790000000001</c:v>
                </c:pt>
                <c:pt idx="261">
                  <c:v>1.173071</c:v>
                </c:pt>
                <c:pt idx="262">
                  <c:v>1.1358790000000001</c:v>
                </c:pt>
                <c:pt idx="263">
                  <c:v>1.1489910000000001</c:v>
                </c:pt>
                <c:pt idx="264">
                  <c:v>1.1659710000000001</c:v>
                </c:pt>
                <c:pt idx="265">
                  <c:v>1</c:v>
                </c:pt>
                <c:pt idx="266">
                  <c:v>1.2191179999999999</c:v>
                </c:pt>
                <c:pt idx="267">
                  <c:v>1.1418790000000001</c:v>
                </c:pt>
                <c:pt idx="268">
                  <c:v>1.1451169999999999</c:v>
                </c:pt>
                <c:pt idx="269">
                  <c:v>1.1558790000000001</c:v>
                </c:pt>
                <c:pt idx="270">
                  <c:v>1.144925</c:v>
                </c:pt>
                <c:pt idx="271">
                  <c:v>1</c:v>
                </c:pt>
                <c:pt idx="272">
                  <c:v>1.1771180000000001</c:v>
                </c:pt>
                <c:pt idx="273">
                  <c:v>1.2098789999999999</c:v>
                </c:pt>
                <c:pt idx="274">
                  <c:v>1.1291169999999999</c:v>
                </c:pt>
                <c:pt idx="275">
                  <c:v>1.132879</c:v>
                </c:pt>
                <c:pt idx="276">
                  <c:v>1.1940710000000001</c:v>
                </c:pt>
                <c:pt idx="277">
                  <c:v>1</c:v>
                </c:pt>
                <c:pt idx="278">
                  <c:v>1.152118</c:v>
                </c:pt>
                <c:pt idx="279">
                  <c:v>1.1760710000000001</c:v>
                </c:pt>
                <c:pt idx="280">
                  <c:v>1.130879</c:v>
                </c:pt>
                <c:pt idx="281">
                  <c:v>1.195117</c:v>
                </c:pt>
                <c:pt idx="282">
                  <c:v>1.1878329999999999</c:v>
                </c:pt>
                <c:pt idx="283">
                  <c:v>1</c:v>
                </c:pt>
                <c:pt idx="284">
                  <c:v>1.1919580000000001</c:v>
                </c:pt>
                <c:pt idx="285">
                  <c:v>1.181117</c:v>
                </c:pt>
                <c:pt idx="286">
                  <c:v>1.160879</c:v>
                </c:pt>
                <c:pt idx="287">
                  <c:v>1.168018</c:v>
                </c:pt>
                <c:pt idx="288">
                  <c:v>1</c:v>
                </c:pt>
                <c:pt idx="289">
                  <c:v>1.1491169999999999</c:v>
                </c:pt>
                <c:pt idx="290">
                  <c:v>1.176879</c:v>
                </c:pt>
                <c:pt idx="291">
                  <c:v>1.162118</c:v>
                </c:pt>
                <c:pt idx="292">
                  <c:v>1.1698789999999999</c:v>
                </c:pt>
                <c:pt idx="293">
                  <c:v>1.153071</c:v>
                </c:pt>
                <c:pt idx="294">
                  <c:v>1</c:v>
                </c:pt>
                <c:pt idx="295">
                  <c:v>1.218879</c:v>
                </c:pt>
                <c:pt idx="296">
                  <c:v>1.2761180000000001</c:v>
                </c:pt>
                <c:pt idx="297">
                  <c:v>1.320832</c:v>
                </c:pt>
                <c:pt idx="298">
                  <c:v>1</c:v>
                </c:pt>
                <c:pt idx="299">
                  <c:v>1.216879</c:v>
                </c:pt>
                <c:pt idx="300">
                  <c:v>1.142117</c:v>
                </c:pt>
                <c:pt idx="301">
                  <c:v>1.181071</c:v>
                </c:pt>
                <c:pt idx="302">
                  <c:v>1.204879</c:v>
                </c:pt>
                <c:pt idx="303">
                  <c:v>1</c:v>
                </c:pt>
                <c:pt idx="304">
                  <c:v>1.166925</c:v>
                </c:pt>
                <c:pt idx="305">
                  <c:v>1.2240180000000001</c:v>
                </c:pt>
                <c:pt idx="306">
                  <c:v>1.180971</c:v>
                </c:pt>
                <c:pt idx="307">
                  <c:v>1.2031179999999999</c:v>
                </c:pt>
                <c:pt idx="308">
                  <c:v>1</c:v>
                </c:pt>
                <c:pt idx="309">
                  <c:v>1.185117</c:v>
                </c:pt>
                <c:pt idx="310">
                  <c:v>1.251879</c:v>
                </c:pt>
                <c:pt idx="311">
                  <c:v>1.2080709999999999</c:v>
                </c:pt>
                <c:pt idx="312">
                  <c:v>1.2761169999999999</c:v>
                </c:pt>
                <c:pt idx="313">
                  <c:v>1</c:v>
                </c:pt>
                <c:pt idx="314">
                  <c:v>1.2879719999999999</c:v>
                </c:pt>
                <c:pt idx="315">
                  <c:v>1.2381169999999999</c:v>
                </c:pt>
                <c:pt idx="316">
                  <c:v>1</c:v>
                </c:pt>
                <c:pt idx="317">
                  <c:v>1.1931179999999999</c:v>
                </c:pt>
                <c:pt idx="318">
                  <c:v>1.2080709999999999</c:v>
                </c:pt>
                <c:pt idx="319">
                  <c:v>1.174865</c:v>
                </c:pt>
                <c:pt idx="320">
                  <c:v>1.1830240000000001</c:v>
                </c:pt>
                <c:pt idx="321">
                  <c:v>1</c:v>
                </c:pt>
                <c:pt idx="322">
                  <c:v>1.17113</c:v>
                </c:pt>
                <c:pt idx="323">
                  <c:v>1.1930179999999999</c:v>
                </c:pt>
                <c:pt idx="324">
                  <c:v>1.1879710000000001</c:v>
                </c:pt>
                <c:pt idx="325">
                  <c:v>1</c:v>
                </c:pt>
                <c:pt idx="326">
                  <c:v>1.2001170000000001</c:v>
                </c:pt>
                <c:pt idx="327">
                  <c:v>1.186879</c:v>
                </c:pt>
                <c:pt idx="328">
                  <c:v>1.1991179999999999</c:v>
                </c:pt>
                <c:pt idx="329">
                  <c:v>1.233071</c:v>
                </c:pt>
                <c:pt idx="330">
                  <c:v>1</c:v>
                </c:pt>
                <c:pt idx="331">
                  <c:v>1.223117</c:v>
                </c:pt>
                <c:pt idx="332">
                  <c:v>1.1738789999999999</c:v>
                </c:pt>
                <c:pt idx="333">
                  <c:v>1.2380709999999999</c:v>
                </c:pt>
                <c:pt idx="334">
                  <c:v>1.2138789999999999</c:v>
                </c:pt>
                <c:pt idx="335">
                  <c:v>1</c:v>
                </c:pt>
                <c:pt idx="336">
                  <c:v>1.2090179999999999</c:v>
                </c:pt>
                <c:pt idx="337">
                  <c:v>1.201878</c:v>
                </c:pt>
                <c:pt idx="338">
                  <c:v>1.2171179999999999</c:v>
                </c:pt>
                <c:pt idx="339">
                  <c:v>1.194879</c:v>
                </c:pt>
                <c:pt idx="340">
                  <c:v>1</c:v>
                </c:pt>
                <c:pt idx="341">
                  <c:v>1.1998979999999999</c:v>
                </c:pt>
                <c:pt idx="342">
                  <c:v>1.139135</c:v>
                </c:pt>
                <c:pt idx="343">
                  <c:v>1.1909259999999999</c:v>
                </c:pt>
                <c:pt idx="344">
                  <c:v>1</c:v>
                </c:pt>
                <c:pt idx="345">
                  <c:v>1.1839109999999999</c:v>
                </c:pt>
                <c:pt idx="346">
                  <c:v>1.1659120000000001</c:v>
                </c:pt>
                <c:pt idx="347">
                  <c:v>1.2201169999999999</c:v>
                </c:pt>
                <c:pt idx="348">
                  <c:v>1.176879</c:v>
                </c:pt>
                <c:pt idx="349">
                  <c:v>1</c:v>
                </c:pt>
                <c:pt idx="350">
                  <c:v>1.188879</c:v>
                </c:pt>
                <c:pt idx="351">
                  <c:v>1.189117</c:v>
                </c:pt>
                <c:pt idx="352">
                  <c:v>1.212833</c:v>
                </c:pt>
                <c:pt idx="353">
                  <c:v>1.201117</c:v>
                </c:pt>
                <c:pt idx="354">
                  <c:v>1.1738789999999999</c:v>
                </c:pt>
                <c:pt idx="355">
                  <c:v>1</c:v>
                </c:pt>
                <c:pt idx="356">
                  <c:v>1.201117</c:v>
                </c:pt>
                <c:pt idx="357">
                  <c:v>1.188833</c:v>
                </c:pt>
                <c:pt idx="358">
                  <c:v>1.1841170000000001</c:v>
                </c:pt>
                <c:pt idx="359">
                  <c:v>1.202879</c:v>
                </c:pt>
                <c:pt idx="360">
                  <c:v>1</c:v>
                </c:pt>
                <c:pt idx="361">
                  <c:v>1.1558520000000001</c:v>
                </c:pt>
                <c:pt idx="362">
                  <c:v>1.2001170000000001</c:v>
                </c:pt>
                <c:pt idx="363">
                  <c:v>1.3049249999999999</c:v>
                </c:pt>
                <c:pt idx="364">
                  <c:v>1.1640710000000001</c:v>
                </c:pt>
                <c:pt idx="365">
                  <c:v>1</c:v>
                </c:pt>
                <c:pt idx="366">
                  <c:v>1.2051179999999999</c:v>
                </c:pt>
                <c:pt idx="367">
                  <c:v>1.1858789999999999</c:v>
                </c:pt>
                <c:pt idx="368">
                  <c:v>1.2001170000000001</c:v>
                </c:pt>
                <c:pt idx="369">
                  <c:v>1.2280709999999999</c:v>
                </c:pt>
                <c:pt idx="370">
                  <c:v>1</c:v>
                </c:pt>
                <c:pt idx="371">
                  <c:v>1.198118</c:v>
                </c:pt>
                <c:pt idx="372">
                  <c:v>1.201832</c:v>
                </c:pt>
                <c:pt idx="373">
                  <c:v>1.218118</c:v>
                </c:pt>
                <c:pt idx="374">
                  <c:v>1</c:v>
                </c:pt>
                <c:pt idx="375">
                  <c:v>1.2001170000000001</c:v>
                </c:pt>
                <c:pt idx="376">
                  <c:v>1.183071</c:v>
                </c:pt>
                <c:pt idx="377">
                  <c:v>1.212879</c:v>
                </c:pt>
                <c:pt idx="378">
                  <c:v>1.224118</c:v>
                </c:pt>
                <c:pt idx="379">
                  <c:v>1</c:v>
                </c:pt>
                <c:pt idx="380">
                  <c:v>1.2161759999999999</c:v>
                </c:pt>
                <c:pt idx="381">
                  <c:v>1.157832</c:v>
                </c:pt>
                <c:pt idx="382">
                  <c:v>1.2221630000000001</c:v>
                </c:pt>
                <c:pt idx="383">
                  <c:v>1.194879</c:v>
                </c:pt>
                <c:pt idx="384">
                  <c:v>1</c:v>
                </c:pt>
                <c:pt idx="385">
                  <c:v>1.1958789999999999</c:v>
                </c:pt>
                <c:pt idx="386">
                  <c:v>1.2640180000000001</c:v>
                </c:pt>
                <c:pt idx="387">
                  <c:v>1.1751180000000001</c:v>
                </c:pt>
                <c:pt idx="388">
                  <c:v>1.160042</c:v>
                </c:pt>
                <c:pt idx="389">
                  <c:v>1.206826</c:v>
                </c:pt>
                <c:pt idx="390">
                  <c:v>1.206164</c:v>
                </c:pt>
                <c:pt idx="391">
                  <c:v>1</c:v>
                </c:pt>
                <c:pt idx="392">
                  <c:v>1.221117</c:v>
                </c:pt>
                <c:pt idx="393">
                  <c:v>1.1958789999999999</c:v>
                </c:pt>
                <c:pt idx="394">
                  <c:v>1.225117</c:v>
                </c:pt>
                <c:pt idx="395">
                  <c:v>1.3630720000000001</c:v>
                </c:pt>
                <c:pt idx="396">
                  <c:v>1</c:v>
                </c:pt>
                <c:pt idx="397">
                  <c:v>1.3430709999999999</c:v>
                </c:pt>
                <c:pt idx="398">
                  <c:v>1.2248790000000001</c:v>
                </c:pt>
                <c:pt idx="399">
                  <c:v>1.1920440000000001</c:v>
                </c:pt>
                <c:pt idx="400">
                  <c:v>1.1970369999999999</c:v>
                </c:pt>
                <c:pt idx="401">
                  <c:v>1</c:v>
                </c:pt>
                <c:pt idx="402">
                  <c:v>1.2141169999999999</c:v>
                </c:pt>
                <c:pt idx="403">
                  <c:v>1.208879</c:v>
                </c:pt>
                <c:pt idx="404">
                  <c:v>1.200118</c:v>
                </c:pt>
                <c:pt idx="405">
                  <c:v>1</c:v>
                </c:pt>
                <c:pt idx="406">
                  <c:v>1.245879</c:v>
                </c:pt>
                <c:pt idx="407">
                  <c:v>1.2601169999999999</c:v>
                </c:pt>
                <c:pt idx="408">
                  <c:v>1.241833</c:v>
                </c:pt>
                <c:pt idx="409">
                  <c:v>1.2661169999999999</c:v>
                </c:pt>
                <c:pt idx="410">
                  <c:v>1</c:v>
                </c:pt>
                <c:pt idx="411">
                  <c:v>1.2630710000000001</c:v>
                </c:pt>
                <c:pt idx="412">
                  <c:v>1.3531040000000001</c:v>
                </c:pt>
                <c:pt idx="413">
                  <c:v>1.3459719999999999</c:v>
                </c:pt>
                <c:pt idx="414">
                  <c:v>1</c:v>
                </c:pt>
                <c:pt idx="415">
                  <c:v>1.2300180000000001</c:v>
                </c:pt>
                <c:pt idx="416">
                  <c:v>1.2139720000000001</c:v>
                </c:pt>
                <c:pt idx="417">
                  <c:v>1.241163</c:v>
                </c:pt>
                <c:pt idx="418">
                  <c:v>1</c:v>
                </c:pt>
                <c:pt idx="419">
                  <c:v>1.1590689999999999</c:v>
                </c:pt>
                <c:pt idx="420">
                  <c:v>1.253018</c:v>
                </c:pt>
                <c:pt idx="421">
                  <c:v>1.262972</c:v>
                </c:pt>
                <c:pt idx="422">
                  <c:v>1.202925</c:v>
                </c:pt>
                <c:pt idx="423">
                  <c:v>1</c:v>
                </c:pt>
                <c:pt idx="424">
                  <c:v>1.265925</c:v>
                </c:pt>
                <c:pt idx="425">
                  <c:v>1.2211639999999999</c:v>
                </c:pt>
                <c:pt idx="426">
                  <c:v>1.2119249999999999</c:v>
                </c:pt>
                <c:pt idx="427">
                  <c:v>1</c:v>
                </c:pt>
                <c:pt idx="428">
                  <c:v>1.273163</c:v>
                </c:pt>
                <c:pt idx="429">
                  <c:v>1.272926</c:v>
                </c:pt>
                <c:pt idx="430">
                  <c:v>1.2529710000000001</c:v>
                </c:pt>
                <c:pt idx="431">
                  <c:v>1</c:v>
                </c:pt>
                <c:pt idx="432">
                  <c:v>1.225163</c:v>
                </c:pt>
                <c:pt idx="433">
                  <c:v>1.264972</c:v>
                </c:pt>
                <c:pt idx="434">
                  <c:v>1.222925</c:v>
                </c:pt>
                <c:pt idx="435">
                  <c:v>1.226926</c:v>
                </c:pt>
                <c:pt idx="436">
                  <c:v>1</c:v>
                </c:pt>
                <c:pt idx="437">
                  <c:v>1.3019259999999999</c:v>
                </c:pt>
                <c:pt idx="438">
                  <c:v>1.21305</c:v>
                </c:pt>
                <c:pt idx="439">
                  <c:v>1.2770049999999999</c:v>
                </c:pt>
                <c:pt idx="440">
                  <c:v>1.2359709999999999</c:v>
                </c:pt>
                <c:pt idx="441">
                  <c:v>1</c:v>
                </c:pt>
                <c:pt idx="442">
                  <c:v>1.2439249999999999</c:v>
                </c:pt>
                <c:pt idx="443">
                  <c:v>1.2391639999999999</c:v>
                </c:pt>
                <c:pt idx="444">
                  <c:v>1.224925</c:v>
                </c:pt>
                <c:pt idx="445">
                  <c:v>1</c:v>
                </c:pt>
                <c:pt idx="446">
                  <c:v>1.244971</c:v>
                </c:pt>
                <c:pt idx="447">
                  <c:v>1.2211639999999999</c:v>
                </c:pt>
                <c:pt idx="448">
                  <c:v>1.2219249999999999</c:v>
                </c:pt>
                <c:pt idx="449">
                  <c:v>1.2559260000000001</c:v>
                </c:pt>
                <c:pt idx="450">
                  <c:v>1</c:v>
                </c:pt>
                <c:pt idx="451">
                  <c:v>1.2170650000000001</c:v>
                </c:pt>
                <c:pt idx="452">
                  <c:v>1.2369250000000001</c:v>
                </c:pt>
                <c:pt idx="453">
                  <c:v>1.198925</c:v>
                </c:pt>
                <c:pt idx="454">
                  <c:v>1.2471639999999999</c:v>
                </c:pt>
                <c:pt idx="455">
                  <c:v>1</c:v>
                </c:pt>
                <c:pt idx="456">
                  <c:v>1.2379720000000001</c:v>
                </c:pt>
                <c:pt idx="457">
                  <c:v>1.216925</c:v>
                </c:pt>
                <c:pt idx="458">
                  <c:v>1.1471819999999999</c:v>
                </c:pt>
                <c:pt idx="459">
                  <c:v>1.271898</c:v>
                </c:pt>
                <c:pt idx="460">
                  <c:v>1</c:v>
                </c:pt>
                <c:pt idx="461">
                  <c:v>1.2419249999999999</c:v>
                </c:pt>
                <c:pt idx="462">
                  <c:v>1.2582100000000001</c:v>
                </c:pt>
                <c:pt idx="463">
                  <c:v>1.2119249999999999</c:v>
                </c:pt>
                <c:pt idx="464">
                  <c:v>1</c:v>
                </c:pt>
                <c:pt idx="465">
                  <c:v>1.251117</c:v>
                </c:pt>
                <c:pt idx="466">
                  <c:v>1.2379720000000001</c:v>
                </c:pt>
                <c:pt idx="467">
                  <c:v>1.2319249999999999</c:v>
                </c:pt>
                <c:pt idx="468">
                  <c:v>1</c:v>
                </c:pt>
                <c:pt idx="469">
                  <c:v>1.261163</c:v>
                </c:pt>
                <c:pt idx="470">
                  <c:v>1.248926</c:v>
                </c:pt>
                <c:pt idx="471">
                  <c:v>1.253925</c:v>
                </c:pt>
                <c:pt idx="472">
                  <c:v>1.226164</c:v>
                </c:pt>
                <c:pt idx="473">
                  <c:v>1</c:v>
                </c:pt>
                <c:pt idx="474">
                  <c:v>1.222879</c:v>
                </c:pt>
                <c:pt idx="475">
                  <c:v>1.310071</c:v>
                </c:pt>
                <c:pt idx="476">
                  <c:v>1.3381179999999999</c:v>
                </c:pt>
                <c:pt idx="477">
                  <c:v>1.16597</c:v>
                </c:pt>
                <c:pt idx="478">
                  <c:v>1</c:v>
                </c:pt>
                <c:pt idx="479">
                  <c:v>1.247879</c:v>
                </c:pt>
                <c:pt idx="480">
                  <c:v>1.2471179999999999</c:v>
                </c:pt>
                <c:pt idx="481">
                  <c:v>1.269879</c:v>
                </c:pt>
                <c:pt idx="482">
                  <c:v>1.2610710000000001</c:v>
                </c:pt>
                <c:pt idx="483">
                  <c:v>1</c:v>
                </c:pt>
                <c:pt idx="484">
                  <c:v>1.253879</c:v>
                </c:pt>
                <c:pt idx="485">
                  <c:v>1.2310639999999999</c:v>
                </c:pt>
                <c:pt idx="486">
                  <c:v>1.2779720000000001</c:v>
                </c:pt>
                <c:pt idx="487">
                  <c:v>1.251879</c:v>
                </c:pt>
                <c:pt idx="488">
                  <c:v>1</c:v>
                </c:pt>
                <c:pt idx="489">
                  <c:v>2.540117</c:v>
                </c:pt>
                <c:pt idx="490">
                  <c:v>1.222879</c:v>
                </c:pt>
                <c:pt idx="491">
                  <c:v>2.7921179999999999</c:v>
                </c:pt>
                <c:pt idx="492">
                  <c:v>1.3388329999999999</c:v>
                </c:pt>
                <c:pt idx="493">
                  <c:v>1.2791170000000001</c:v>
                </c:pt>
                <c:pt idx="494">
                  <c:v>1.2650710000000001</c:v>
                </c:pt>
                <c:pt idx="495">
                  <c:v>9.1438790000000001</c:v>
                </c:pt>
                <c:pt idx="496">
                  <c:v>1.270116</c:v>
                </c:pt>
                <c:pt idx="497">
                  <c:v>1.2718119999999999</c:v>
                </c:pt>
                <c:pt idx="498">
                  <c:v>39.465117999999997</c:v>
                </c:pt>
                <c:pt idx="499">
                  <c:v>2.5669249999999999</c:v>
                </c:pt>
                <c:pt idx="500">
                  <c:v>1.2371179999999999</c:v>
                </c:pt>
                <c:pt idx="501">
                  <c:v>1.283879</c:v>
                </c:pt>
                <c:pt idx="502">
                  <c:v>1.2380899999999999</c:v>
                </c:pt>
                <c:pt idx="503">
                  <c:v>1.257064</c:v>
                </c:pt>
                <c:pt idx="504">
                  <c:v>1.2319720000000001</c:v>
                </c:pt>
                <c:pt idx="505">
                  <c:v>1.2788790000000001</c:v>
                </c:pt>
                <c:pt idx="506">
                  <c:v>1.243117</c:v>
                </c:pt>
                <c:pt idx="507">
                  <c:v>1.261879</c:v>
                </c:pt>
                <c:pt idx="508">
                  <c:v>1.282071</c:v>
                </c:pt>
                <c:pt idx="509">
                  <c:v>1.2388790000000001</c:v>
                </c:pt>
                <c:pt idx="510">
                  <c:v>1</c:v>
                </c:pt>
                <c:pt idx="511">
                  <c:v>1.277118</c:v>
                </c:pt>
                <c:pt idx="512">
                  <c:v>1.2298789999999999</c:v>
                </c:pt>
                <c:pt idx="513">
                  <c:v>1.3190710000000001</c:v>
                </c:pt>
                <c:pt idx="514">
                  <c:v>1.216879</c:v>
                </c:pt>
                <c:pt idx="515">
                  <c:v>1.2480709999999999</c:v>
                </c:pt>
                <c:pt idx="516">
                  <c:v>1</c:v>
                </c:pt>
                <c:pt idx="517">
                  <c:v>1.22299</c:v>
                </c:pt>
                <c:pt idx="518">
                  <c:v>1.248926</c:v>
                </c:pt>
                <c:pt idx="519">
                  <c:v>1.320071</c:v>
                </c:pt>
                <c:pt idx="520">
                  <c:v>1</c:v>
                </c:pt>
                <c:pt idx="521">
                  <c:v>1.269833</c:v>
                </c:pt>
                <c:pt idx="522">
                  <c:v>1.2931170000000001</c:v>
                </c:pt>
                <c:pt idx="523">
                  <c:v>1.257879</c:v>
                </c:pt>
                <c:pt idx="524">
                  <c:v>1.2830710000000001</c:v>
                </c:pt>
                <c:pt idx="525">
                  <c:v>1.253118</c:v>
                </c:pt>
                <c:pt idx="526">
                  <c:v>1</c:v>
                </c:pt>
                <c:pt idx="527">
                  <c:v>1.2109380000000001</c:v>
                </c:pt>
                <c:pt idx="528">
                  <c:v>1.2868790000000001</c:v>
                </c:pt>
                <c:pt idx="529">
                  <c:v>1.259117</c:v>
                </c:pt>
                <c:pt idx="530">
                  <c:v>1.270972</c:v>
                </c:pt>
                <c:pt idx="531">
                  <c:v>1</c:v>
                </c:pt>
                <c:pt idx="532">
                  <c:v>1.2921499999999999</c:v>
                </c:pt>
                <c:pt idx="533">
                  <c:v>1.273879</c:v>
                </c:pt>
                <c:pt idx="534">
                  <c:v>1.2850710000000001</c:v>
                </c:pt>
                <c:pt idx="535">
                  <c:v>1</c:v>
                </c:pt>
                <c:pt idx="536">
                  <c:v>1.271077</c:v>
                </c:pt>
                <c:pt idx="537">
                  <c:v>1.2788790000000001</c:v>
                </c:pt>
                <c:pt idx="538">
                  <c:v>1</c:v>
                </c:pt>
                <c:pt idx="539">
                  <c:v>1.291879</c:v>
                </c:pt>
                <c:pt idx="540">
                  <c:v>1.2500180000000001</c:v>
                </c:pt>
                <c:pt idx="541">
                  <c:v>1.2839719999999999</c:v>
                </c:pt>
                <c:pt idx="542">
                  <c:v>1.2741169999999999</c:v>
                </c:pt>
                <c:pt idx="543">
                  <c:v>1.263879</c:v>
                </c:pt>
                <c:pt idx="544">
                  <c:v>1</c:v>
                </c:pt>
                <c:pt idx="545">
                  <c:v>1.3170710000000001</c:v>
                </c:pt>
                <c:pt idx="546">
                  <c:v>1.2568790000000001</c:v>
                </c:pt>
                <c:pt idx="547">
                  <c:v>1.2801169999999999</c:v>
                </c:pt>
                <c:pt idx="548">
                  <c:v>1</c:v>
                </c:pt>
                <c:pt idx="549">
                  <c:v>1.2610710000000001</c:v>
                </c:pt>
                <c:pt idx="550">
                  <c:v>1.2908660000000001</c:v>
                </c:pt>
                <c:pt idx="551">
                  <c:v>1.3109710000000001</c:v>
                </c:pt>
                <c:pt idx="552">
                  <c:v>1.301164</c:v>
                </c:pt>
                <c:pt idx="553">
                  <c:v>1</c:v>
                </c:pt>
                <c:pt idx="554">
                  <c:v>1.304011</c:v>
                </c:pt>
                <c:pt idx="555">
                  <c:v>1.2269380000000001</c:v>
                </c:pt>
                <c:pt idx="556">
                  <c:v>1.3220179999999999</c:v>
                </c:pt>
                <c:pt idx="557">
                  <c:v>1.276972</c:v>
                </c:pt>
                <c:pt idx="558">
                  <c:v>1.247163</c:v>
                </c:pt>
                <c:pt idx="559">
                  <c:v>1.2859259999999999</c:v>
                </c:pt>
                <c:pt idx="560">
                  <c:v>1</c:v>
                </c:pt>
                <c:pt idx="561">
                  <c:v>1.329164</c:v>
                </c:pt>
                <c:pt idx="562">
                  <c:v>1.4119250000000001</c:v>
                </c:pt>
                <c:pt idx="563">
                  <c:v>1.3699250000000001</c:v>
                </c:pt>
                <c:pt idx="564">
                  <c:v>1</c:v>
                </c:pt>
                <c:pt idx="565">
                  <c:v>1.3069249999999999</c:v>
                </c:pt>
                <c:pt idx="566">
                  <c:v>1.262926</c:v>
                </c:pt>
                <c:pt idx="567">
                  <c:v>1</c:v>
                </c:pt>
                <c:pt idx="568">
                  <c:v>1.3239259999999999</c:v>
                </c:pt>
                <c:pt idx="569">
                  <c:v>1.291925</c:v>
                </c:pt>
                <c:pt idx="570">
                  <c:v>1</c:v>
                </c:pt>
                <c:pt idx="571">
                  <c:v>1.3871640000000001</c:v>
                </c:pt>
                <c:pt idx="572">
                  <c:v>1.4239250000000001</c:v>
                </c:pt>
                <c:pt idx="573">
                  <c:v>1</c:v>
                </c:pt>
                <c:pt idx="574">
                  <c:v>1.38103</c:v>
                </c:pt>
                <c:pt idx="575">
                  <c:v>1.3600110000000001</c:v>
                </c:pt>
                <c:pt idx="576">
                  <c:v>1.2819719999999999</c:v>
                </c:pt>
                <c:pt idx="577">
                  <c:v>1</c:v>
                </c:pt>
                <c:pt idx="578">
                  <c:v>1.3071630000000001</c:v>
                </c:pt>
                <c:pt idx="579">
                  <c:v>1.2859259999999999</c:v>
                </c:pt>
                <c:pt idx="580">
                  <c:v>1</c:v>
                </c:pt>
                <c:pt idx="581">
                  <c:v>1.337164</c:v>
                </c:pt>
                <c:pt idx="582">
                  <c:v>1.351925</c:v>
                </c:pt>
                <c:pt idx="583">
                  <c:v>1.296926</c:v>
                </c:pt>
                <c:pt idx="584">
                  <c:v>1</c:v>
                </c:pt>
                <c:pt idx="585">
                  <c:v>1.3101640000000001</c:v>
                </c:pt>
                <c:pt idx="586">
                  <c:v>1.2929250000000001</c:v>
                </c:pt>
                <c:pt idx="587">
                  <c:v>1</c:v>
                </c:pt>
                <c:pt idx="588">
                  <c:v>1.325164</c:v>
                </c:pt>
                <c:pt idx="589">
                  <c:v>1.285925</c:v>
                </c:pt>
                <c:pt idx="590">
                  <c:v>1</c:v>
                </c:pt>
                <c:pt idx="591">
                  <c:v>1.429163</c:v>
                </c:pt>
                <c:pt idx="592">
                  <c:v>1.363926</c:v>
                </c:pt>
                <c:pt idx="593">
                  <c:v>1.249984</c:v>
                </c:pt>
                <c:pt idx="594">
                  <c:v>1</c:v>
                </c:pt>
                <c:pt idx="595">
                  <c:v>1.3340050000000001</c:v>
                </c:pt>
                <c:pt idx="596">
                  <c:v>1.370018</c:v>
                </c:pt>
                <c:pt idx="597">
                  <c:v>1.3429709999999999</c:v>
                </c:pt>
                <c:pt idx="598">
                  <c:v>1</c:v>
                </c:pt>
                <c:pt idx="599">
                  <c:v>1.327925</c:v>
                </c:pt>
                <c:pt idx="600">
                  <c:v>1.3389260000000001</c:v>
                </c:pt>
                <c:pt idx="601">
                  <c:v>1.2821629999999999</c:v>
                </c:pt>
                <c:pt idx="602">
                  <c:v>1</c:v>
                </c:pt>
                <c:pt idx="603">
                  <c:v>1.310972</c:v>
                </c:pt>
                <c:pt idx="604">
                  <c:v>1.319925</c:v>
                </c:pt>
                <c:pt idx="605">
                  <c:v>1</c:v>
                </c:pt>
                <c:pt idx="606">
                  <c:v>1.3129249999999999</c:v>
                </c:pt>
                <c:pt idx="607">
                  <c:v>1.297164</c:v>
                </c:pt>
                <c:pt idx="608">
                  <c:v>1.305925</c:v>
                </c:pt>
                <c:pt idx="609">
                  <c:v>1</c:v>
                </c:pt>
                <c:pt idx="610">
                  <c:v>1.3011630000000001</c:v>
                </c:pt>
                <c:pt idx="611">
                  <c:v>1.326972</c:v>
                </c:pt>
                <c:pt idx="612">
                  <c:v>1.3038650000000001</c:v>
                </c:pt>
                <c:pt idx="613">
                  <c:v>1</c:v>
                </c:pt>
                <c:pt idx="614">
                  <c:v>1.313005</c:v>
                </c:pt>
                <c:pt idx="615">
                  <c:v>1.2848790000000001</c:v>
                </c:pt>
                <c:pt idx="616">
                  <c:v>1.324117</c:v>
                </c:pt>
                <c:pt idx="617">
                  <c:v>1.2828790000000001</c:v>
                </c:pt>
                <c:pt idx="618">
                  <c:v>1</c:v>
                </c:pt>
                <c:pt idx="619">
                  <c:v>1.3170710000000001</c:v>
                </c:pt>
                <c:pt idx="620">
                  <c:v>1.319833</c:v>
                </c:pt>
                <c:pt idx="621">
                  <c:v>1</c:v>
                </c:pt>
                <c:pt idx="622">
                  <c:v>1.303879</c:v>
                </c:pt>
                <c:pt idx="623">
                  <c:v>1.318117</c:v>
                </c:pt>
                <c:pt idx="624">
                  <c:v>1.292071</c:v>
                </c:pt>
                <c:pt idx="625">
                  <c:v>1</c:v>
                </c:pt>
                <c:pt idx="626">
                  <c:v>1.2680709999999999</c:v>
                </c:pt>
                <c:pt idx="627">
                  <c:v>1.3438330000000001</c:v>
                </c:pt>
                <c:pt idx="628">
                  <c:v>1.282117</c:v>
                </c:pt>
                <c:pt idx="629">
                  <c:v>1</c:v>
                </c:pt>
                <c:pt idx="630">
                  <c:v>1.309018</c:v>
                </c:pt>
                <c:pt idx="631">
                  <c:v>1.31121</c:v>
                </c:pt>
                <c:pt idx="632">
                  <c:v>1.2978700000000001</c:v>
                </c:pt>
                <c:pt idx="633">
                  <c:v>1</c:v>
                </c:pt>
                <c:pt idx="634">
                  <c:v>1.3931180000000001</c:v>
                </c:pt>
                <c:pt idx="635">
                  <c:v>1.4738789999999999</c:v>
                </c:pt>
                <c:pt idx="636">
                  <c:v>1</c:v>
                </c:pt>
                <c:pt idx="637">
                  <c:v>1.390833</c:v>
                </c:pt>
                <c:pt idx="638">
                  <c:v>1.3111170000000001</c:v>
                </c:pt>
                <c:pt idx="639">
                  <c:v>1</c:v>
                </c:pt>
                <c:pt idx="640">
                  <c:v>1.325118</c:v>
                </c:pt>
                <c:pt idx="641">
                  <c:v>1.3528789999999999</c:v>
                </c:pt>
                <c:pt idx="642">
                  <c:v>1.286117</c:v>
                </c:pt>
                <c:pt idx="643">
                  <c:v>1</c:v>
                </c:pt>
                <c:pt idx="644">
                  <c:v>1.332071</c:v>
                </c:pt>
                <c:pt idx="645">
                  <c:v>1.3141179999999999</c:v>
                </c:pt>
                <c:pt idx="646">
                  <c:v>1</c:v>
                </c:pt>
                <c:pt idx="647">
                  <c:v>1.3391169999999999</c:v>
                </c:pt>
                <c:pt idx="648">
                  <c:v>1.329879</c:v>
                </c:pt>
                <c:pt idx="649">
                  <c:v>1.3770709999999999</c:v>
                </c:pt>
                <c:pt idx="650">
                  <c:v>1</c:v>
                </c:pt>
                <c:pt idx="651">
                  <c:v>1.3201830000000001</c:v>
                </c:pt>
                <c:pt idx="652">
                  <c:v>1.3158110000000001</c:v>
                </c:pt>
                <c:pt idx="653">
                  <c:v>1.3221639999999999</c:v>
                </c:pt>
                <c:pt idx="654">
                  <c:v>1</c:v>
                </c:pt>
                <c:pt idx="655">
                  <c:v>1.360117</c:v>
                </c:pt>
                <c:pt idx="656">
                  <c:v>1.321879</c:v>
                </c:pt>
                <c:pt idx="657">
                  <c:v>1</c:v>
                </c:pt>
                <c:pt idx="658">
                  <c:v>1.374879</c:v>
                </c:pt>
                <c:pt idx="659">
                  <c:v>1.3590709999999999</c:v>
                </c:pt>
                <c:pt idx="660">
                  <c:v>1</c:v>
                </c:pt>
                <c:pt idx="661">
                  <c:v>1.389832</c:v>
                </c:pt>
                <c:pt idx="662">
                  <c:v>1.3350709999999999</c:v>
                </c:pt>
                <c:pt idx="663">
                  <c:v>1</c:v>
                </c:pt>
                <c:pt idx="664">
                  <c:v>1.3050839999999999</c:v>
                </c:pt>
                <c:pt idx="665">
                  <c:v>1.330117</c:v>
                </c:pt>
                <c:pt idx="666">
                  <c:v>1.3619250000000001</c:v>
                </c:pt>
                <c:pt idx="667">
                  <c:v>1</c:v>
                </c:pt>
                <c:pt idx="668">
                  <c:v>1.448879</c:v>
                </c:pt>
                <c:pt idx="669">
                  <c:v>1.439071</c:v>
                </c:pt>
                <c:pt idx="670">
                  <c:v>1</c:v>
                </c:pt>
                <c:pt idx="671">
                  <c:v>1.3568910000000001</c:v>
                </c:pt>
                <c:pt idx="672">
                  <c:v>1.2958909999999999</c:v>
                </c:pt>
                <c:pt idx="673">
                  <c:v>1</c:v>
                </c:pt>
                <c:pt idx="674">
                  <c:v>1.322972</c:v>
                </c:pt>
                <c:pt idx="675">
                  <c:v>1.315879</c:v>
                </c:pt>
                <c:pt idx="676">
                  <c:v>1.3711169999999999</c:v>
                </c:pt>
                <c:pt idx="677">
                  <c:v>1</c:v>
                </c:pt>
                <c:pt idx="678">
                  <c:v>1.382118</c:v>
                </c:pt>
                <c:pt idx="679">
                  <c:v>1.3378779999999999</c:v>
                </c:pt>
                <c:pt idx="680">
                  <c:v>1</c:v>
                </c:pt>
                <c:pt idx="681">
                  <c:v>1.344117</c:v>
                </c:pt>
                <c:pt idx="682">
                  <c:v>1.3758790000000001</c:v>
                </c:pt>
                <c:pt idx="683">
                  <c:v>1</c:v>
                </c:pt>
                <c:pt idx="684">
                  <c:v>1.375972</c:v>
                </c:pt>
                <c:pt idx="685">
                  <c:v>1.3830709999999999</c:v>
                </c:pt>
                <c:pt idx="686">
                  <c:v>1.3778790000000001</c:v>
                </c:pt>
                <c:pt idx="687">
                  <c:v>1</c:v>
                </c:pt>
                <c:pt idx="688">
                  <c:v>1.368071</c:v>
                </c:pt>
                <c:pt idx="689">
                  <c:v>1.368879</c:v>
                </c:pt>
                <c:pt idx="690">
                  <c:v>1</c:v>
                </c:pt>
                <c:pt idx="691">
                  <c:v>1.285148</c:v>
                </c:pt>
                <c:pt idx="692">
                  <c:v>1.349926</c:v>
                </c:pt>
                <c:pt idx="693">
                  <c:v>1.334071</c:v>
                </c:pt>
                <c:pt idx="694">
                  <c:v>1.3348789999999999</c:v>
                </c:pt>
                <c:pt idx="695">
                  <c:v>1.342117</c:v>
                </c:pt>
                <c:pt idx="696">
                  <c:v>1</c:v>
                </c:pt>
                <c:pt idx="697">
                  <c:v>1.3371170000000001</c:v>
                </c:pt>
                <c:pt idx="698">
                  <c:v>1.310071</c:v>
                </c:pt>
                <c:pt idx="699">
                  <c:v>1.402879</c:v>
                </c:pt>
                <c:pt idx="700">
                  <c:v>1</c:v>
                </c:pt>
                <c:pt idx="701">
                  <c:v>1.3228789999999999</c:v>
                </c:pt>
                <c:pt idx="702">
                  <c:v>1.3590709999999999</c:v>
                </c:pt>
                <c:pt idx="703">
                  <c:v>1.328071</c:v>
                </c:pt>
                <c:pt idx="704">
                  <c:v>1</c:v>
                </c:pt>
                <c:pt idx="705">
                  <c:v>1.3391169999999999</c:v>
                </c:pt>
                <c:pt idx="706">
                  <c:v>1.313879</c:v>
                </c:pt>
                <c:pt idx="707">
                  <c:v>1</c:v>
                </c:pt>
                <c:pt idx="708">
                  <c:v>1.3518790000000001</c:v>
                </c:pt>
                <c:pt idx="709">
                  <c:v>1.4480710000000001</c:v>
                </c:pt>
                <c:pt idx="710">
                  <c:v>1</c:v>
                </c:pt>
                <c:pt idx="711">
                  <c:v>1.299825</c:v>
                </c:pt>
                <c:pt idx="712">
                  <c:v>1.364117</c:v>
                </c:pt>
                <c:pt idx="713">
                  <c:v>1.3268789999999999</c:v>
                </c:pt>
                <c:pt idx="714">
                  <c:v>1</c:v>
                </c:pt>
                <c:pt idx="715">
                  <c:v>1.341879</c:v>
                </c:pt>
                <c:pt idx="716">
                  <c:v>1.3911169999999999</c:v>
                </c:pt>
                <c:pt idx="717">
                  <c:v>1</c:v>
                </c:pt>
                <c:pt idx="718">
                  <c:v>1.341826</c:v>
                </c:pt>
                <c:pt idx="719">
                  <c:v>5.3301639999999999</c:v>
                </c:pt>
                <c:pt idx="720">
                  <c:v>1</c:v>
                </c:pt>
                <c:pt idx="721">
                  <c:v>1</c:v>
                </c:pt>
                <c:pt idx="722">
                  <c:v>1</c:v>
                </c:pt>
                <c:pt idx="723">
                  <c:v>1</c:v>
                </c:pt>
                <c:pt idx="724">
                  <c:v>1</c:v>
                </c:pt>
                <c:pt idx="725">
                  <c:v>1.3701179999999999</c:v>
                </c:pt>
                <c:pt idx="726">
                  <c:v>1.326832</c:v>
                </c:pt>
                <c:pt idx="727">
                  <c:v>1.380118</c:v>
                </c:pt>
                <c:pt idx="728">
                  <c:v>1</c:v>
                </c:pt>
                <c:pt idx="729">
                  <c:v>1.3279909999999999</c:v>
                </c:pt>
                <c:pt idx="730">
                  <c:v>1.29389</c:v>
                </c:pt>
                <c:pt idx="731">
                  <c:v>1</c:v>
                </c:pt>
                <c:pt idx="732">
                  <c:v>1.3498779999999999</c:v>
                </c:pt>
                <c:pt idx="733">
                  <c:v>1.437084</c:v>
                </c:pt>
                <c:pt idx="734">
                  <c:v>1</c:v>
                </c:pt>
                <c:pt idx="735">
                  <c:v>1.4641500000000001</c:v>
                </c:pt>
                <c:pt idx="736">
                  <c:v>1.4219250000000001</c:v>
                </c:pt>
                <c:pt idx="737">
                  <c:v>1</c:v>
                </c:pt>
                <c:pt idx="738">
                  <c:v>1.3471500000000001</c:v>
                </c:pt>
                <c:pt idx="739">
                  <c:v>1</c:v>
                </c:pt>
                <c:pt idx="740">
                  <c:v>5.3051170000000001</c:v>
                </c:pt>
                <c:pt idx="741">
                  <c:v>1</c:v>
                </c:pt>
                <c:pt idx="742">
                  <c:v>1</c:v>
                </c:pt>
                <c:pt idx="743">
                  <c:v>1</c:v>
                </c:pt>
                <c:pt idx="744">
                  <c:v>1</c:v>
                </c:pt>
                <c:pt idx="745">
                  <c:v>1.364071</c:v>
                </c:pt>
                <c:pt idx="746">
                  <c:v>1</c:v>
                </c:pt>
                <c:pt idx="747">
                  <c:v>1.364879</c:v>
                </c:pt>
                <c:pt idx="748">
                  <c:v>1.359118</c:v>
                </c:pt>
                <c:pt idx="749">
                  <c:v>1.315923</c:v>
                </c:pt>
                <c:pt idx="750">
                  <c:v>1</c:v>
                </c:pt>
                <c:pt idx="751">
                  <c:v>1.4191180000000001</c:v>
                </c:pt>
                <c:pt idx="752">
                  <c:v>1.378779</c:v>
                </c:pt>
                <c:pt idx="753">
                  <c:v>1</c:v>
                </c:pt>
                <c:pt idx="754">
                  <c:v>1.436879</c:v>
                </c:pt>
                <c:pt idx="755">
                  <c:v>1.386117</c:v>
                </c:pt>
                <c:pt idx="756">
                  <c:v>1.3738790000000001</c:v>
                </c:pt>
                <c:pt idx="757">
                  <c:v>1</c:v>
                </c:pt>
                <c:pt idx="758">
                  <c:v>1.388118</c:v>
                </c:pt>
                <c:pt idx="759">
                  <c:v>1.419832</c:v>
                </c:pt>
                <c:pt idx="760">
                  <c:v>1</c:v>
                </c:pt>
                <c:pt idx="761">
                  <c:v>1.404925</c:v>
                </c:pt>
                <c:pt idx="762">
                  <c:v>1.4919249999999999</c:v>
                </c:pt>
                <c:pt idx="763">
                  <c:v>1</c:v>
                </c:pt>
                <c:pt idx="764">
                  <c:v>1.4231640000000001</c:v>
                </c:pt>
                <c:pt idx="765">
                  <c:v>1.426925</c:v>
                </c:pt>
                <c:pt idx="766">
                  <c:v>1</c:v>
                </c:pt>
                <c:pt idx="767">
                  <c:v>1.457972</c:v>
                </c:pt>
                <c:pt idx="768">
                  <c:v>1.422188</c:v>
                </c:pt>
                <c:pt idx="769">
                  <c:v>1</c:v>
                </c:pt>
                <c:pt idx="770">
                  <c:v>2.8909720000000001</c:v>
                </c:pt>
                <c:pt idx="771">
                  <c:v>1</c:v>
                </c:pt>
                <c:pt idx="772">
                  <c:v>1</c:v>
                </c:pt>
                <c:pt idx="773">
                  <c:v>1.4159250000000001</c:v>
                </c:pt>
                <c:pt idx="774">
                  <c:v>1.357164</c:v>
                </c:pt>
                <c:pt idx="775">
                  <c:v>1.407972</c:v>
                </c:pt>
                <c:pt idx="776">
                  <c:v>1</c:v>
                </c:pt>
                <c:pt idx="777">
                  <c:v>1.436925</c:v>
                </c:pt>
                <c:pt idx="778">
                  <c:v>1.440164</c:v>
                </c:pt>
                <c:pt idx="779">
                  <c:v>1</c:v>
                </c:pt>
                <c:pt idx="780">
                  <c:v>1.393926</c:v>
                </c:pt>
                <c:pt idx="781">
                  <c:v>1.4179710000000001</c:v>
                </c:pt>
                <c:pt idx="782">
                  <c:v>1</c:v>
                </c:pt>
                <c:pt idx="783">
                  <c:v>1.420925</c:v>
                </c:pt>
                <c:pt idx="784">
                  <c:v>1.3709260000000001</c:v>
                </c:pt>
                <c:pt idx="785">
                  <c:v>1</c:v>
                </c:pt>
                <c:pt idx="786">
                  <c:v>1.431873</c:v>
                </c:pt>
                <c:pt idx="787">
                  <c:v>4.3590039999999997</c:v>
                </c:pt>
                <c:pt idx="788">
                  <c:v>1</c:v>
                </c:pt>
                <c:pt idx="789">
                  <c:v>1.3770180000000001</c:v>
                </c:pt>
                <c:pt idx="790">
                  <c:v>1.3909720000000001</c:v>
                </c:pt>
                <c:pt idx="791">
                  <c:v>1</c:v>
                </c:pt>
                <c:pt idx="792">
                  <c:v>1.3801639999999999</c:v>
                </c:pt>
                <c:pt idx="793">
                  <c:v>1.404925</c:v>
                </c:pt>
                <c:pt idx="794">
                  <c:v>1</c:v>
                </c:pt>
                <c:pt idx="795">
                  <c:v>1.400971</c:v>
                </c:pt>
                <c:pt idx="796">
                  <c:v>1.3931640000000001</c:v>
                </c:pt>
                <c:pt idx="797">
                  <c:v>1</c:v>
                </c:pt>
                <c:pt idx="798">
                  <c:v>1.3649260000000001</c:v>
                </c:pt>
                <c:pt idx="799">
                  <c:v>1.3871629999999999</c:v>
                </c:pt>
                <c:pt idx="800">
                  <c:v>1.383926</c:v>
                </c:pt>
                <c:pt idx="801">
                  <c:v>1</c:v>
                </c:pt>
                <c:pt idx="802">
                  <c:v>1.376018</c:v>
                </c:pt>
                <c:pt idx="803">
                  <c:v>1.3999710000000001</c:v>
                </c:pt>
                <c:pt idx="804">
                  <c:v>1</c:v>
                </c:pt>
                <c:pt idx="805">
                  <c:v>1.3709249999999999</c:v>
                </c:pt>
                <c:pt idx="806">
                  <c:v>1.3922099999999999</c:v>
                </c:pt>
                <c:pt idx="807">
                  <c:v>1</c:v>
                </c:pt>
                <c:pt idx="808">
                  <c:v>1.3340700000000001</c:v>
                </c:pt>
                <c:pt idx="809">
                  <c:v>1.404058</c:v>
                </c:pt>
                <c:pt idx="810">
                  <c:v>1.424971</c:v>
                </c:pt>
                <c:pt idx="811">
                  <c:v>1</c:v>
                </c:pt>
                <c:pt idx="812">
                  <c:v>1.378925</c:v>
                </c:pt>
                <c:pt idx="813">
                  <c:v>1.4351640000000001</c:v>
                </c:pt>
                <c:pt idx="814">
                  <c:v>1</c:v>
                </c:pt>
                <c:pt idx="815">
                  <c:v>1.3969259999999999</c:v>
                </c:pt>
                <c:pt idx="816">
                  <c:v>1.398925</c:v>
                </c:pt>
                <c:pt idx="817">
                  <c:v>1</c:v>
                </c:pt>
                <c:pt idx="818">
                  <c:v>1.4078250000000001</c:v>
                </c:pt>
                <c:pt idx="819">
                  <c:v>1.339164</c:v>
                </c:pt>
                <c:pt idx="820">
                  <c:v>1.423972</c:v>
                </c:pt>
                <c:pt idx="821">
                  <c:v>1</c:v>
                </c:pt>
                <c:pt idx="822">
                  <c:v>1.3821639999999999</c:v>
                </c:pt>
                <c:pt idx="823">
                  <c:v>1.3939250000000001</c:v>
                </c:pt>
                <c:pt idx="824">
                  <c:v>1</c:v>
                </c:pt>
                <c:pt idx="825">
                  <c:v>1.381972</c:v>
                </c:pt>
                <c:pt idx="826">
                  <c:v>1.3991640000000001</c:v>
                </c:pt>
                <c:pt idx="827">
                  <c:v>1</c:v>
                </c:pt>
                <c:pt idx="828">
                  <c:v>1.4439249999999999</c:v>
                </c:pt>
                <c:pt idx="829">
                  <c:v>1.526958</c:v>
                </c:pt>
                <c:pt idx="830">
                  <c:v>1</c:v>
                </c:pt>
                <c:pt idx="831">
                  <c:v>1.448018</c:v>
                </c:pt>
                <c:pt idx="832">
                  <c:v>1.35721</c:v>
                </c:pt>
                <c:pt idx="833">
                  <c:v>1</c:v>
                </c:pt>
                <c:pt idx="834">
                  <c:v>1.417926</c:v>
                </c:pt>
                <c:pt idx="835">
                  <c:v>1.398971</c:v>
                </c:pt>
                <c:pt idx="836">
                  <c:v>1</c:v>
                </c:pt>
                <c:pt idx="837">
                  <c:v>1.3419719999999999</c:v>
                </c:pt>
                <c:pt idx="838">
                  <c:v>1.3979250000000001</c:v>
                </c:pt>
                <c:pt idx="839">
                  <c:v>1.404925</c:v>
                </c:pt>
                <c:pt idx="840">
                  <c:v>1</c:v>
                </c:pt>
                <c:pt idx="841">
                  <c:v>1.404925</c:v>
                </c:pt>
                <c:pt idx="842">
                  <c:v>1.379111</c:v>
                </c:pt>
                <c:pt idx="843">
                  <c:v>1</c:v>
                </c:pt>
                <c:pt idx="844">
                  <c:v>1.4391640000000001</c:v>
                </c:pt>
                <c:pt idx="845">
                  <c:v>1.397972</c:v>
                </c:pt>
                <c:pt idx="846">
                  <c:v>1</c:v>
                </c:pt>
                <c:pt idx="847">
                  <c:v>1.436925</c:v>
                </c:pt>
                <c:pt idx="848">
                  <c:v>1.5402100000000001</c:v>
                </c:pt>
                <c:pt idx="849">
                  <c:v>1</c:v>
                </c:pt>
                <c:pt idx="850">
                  <c:v>22.765958000000001</c:v>
                </c:pt>
                <c:pt idx="851">
                  <c:v>1.4521230000000001</c:v>
                </c:pt>
                <c:pt idx="852">
                  <c:v>1</c:v>
                </c:pt>
                <c:pt idx="853">
                  <c:v>1.4059710000000001</c:v>
                </c:pt>
                <c:pt idx="854">
                  <c:v>1.4489259999999999</c:v>
                </c:pt>
                <c:pt idx="855">
                  <c:v>1.452925</c:v>
                </c:pt>
                <c:pt idx="856">
                  <c:v>1</c:v>
                </c:pt>
                <c:pt idx="857">
                  <c:v>1.4361630000000001</c:v>
                </c:pt>
                <c:pt idx="858">
                  <c:v>1.496926</c:v>
                </c:pt>
                <c:pt idx="859">
                  <c:v>1</c:v>
                </c:pt>
                <c:pt idx="860">
                  <c:v>1.419972</c:v>
                </c:pt>
                <c:pt idx="861">
                  <c:v>1.3981170000000001</c:v>
                </c:pt>
                <c:pt idx="862">
                  <c:v>1</c:v>
                </c:pt>
                <c:pt idx="863">
                  <c:v>1.438925</c:v>
                </c:pt>
                <c:pt idx="864">
                  <c:v>1.424925</c:v>
                </c:pt>
                <c:pt idx="865">
                  <c:v>1</c:v>
                </c:pt>
                <c:pt idx="866">
                  <c:v>1.4449259999999999</c:v>
                </c:pt>
                <c:pt idx="867">
                  <c:v>1.4159250000000001</c:v>
                </c:pt>
                <c:pt idx="868">
                  <c:v>1</c:v>
                </c:pt>
                <c:pt idx="869">
                  <c:v>1.430971</c:v>
                </c:pt>
                <c:pt idx="870">
                  <c:v>1.456898</c:v>
                </c:pt>
                <c:pt idx="871">
                  <c:v>1</c:v>
                </c:pt>
                <c:pt idx="872">
                  <c:v>1.4330179999999999</c:v>
                </c:pt>
                <c:pt idx="873">
                  <c:v>1.420971</c:v>
                </c:pt>
                <c:pt idx="874">
                  <c:v>1</c:v>
                </c:pt>
                <c:pt idx="875">
                  <c:v>1.4339249999999999</c:v>
                </c:pt>
                <c:pt idx="876">
                  <c:v>1.409972</c:v>
                </c:pt>
                <c:pt idx="877">
                  <c:v>1</c:v>
                </c:pt>
                <c:pt idx="878">
                  <c:v>1.460018</c:v>
                </c:pt>
                <c:pt idx="879">
                  <c:v>1.387926</c:v>
                </c:pt>
                <c:pt idx="880">
                  <c:v>1</c:v>
                </c:pt>
                <c:pt idx="881">
                  <c:v>1.436164</c:v>
                </c:pt>
                <c:pt idx="882">
                  <c:v>1.4279250000000001</c:v>
                </c:pt>
                <c:pt idx="883">
                  <c:v>1</c:v>
                </c:pt>
                <c:pt idx="884">
                  <c:v>1.416164</c:v>
                </c:pt>
                <c:pt idx="885">
                  <c:v>1.440925</c:v>
                </c:pt>
                <c:pt idx="886">
                  <c:v>1</c:v>
                </c:pt>
                <c:pt idx="887">
                  <c:v>1.4399249999999999</c:v>
                </c:pt>
                <c:pt idx="888">
                  <c:v>1.43621</c:v>
                </c:pt>
                <c:pt idx="889">
                  <c:v>1</c:v>
                </c:pt>
                <c:pt idx="890">
                  <c:v>1.4240170000000001</c:v>
                </c:pt>
                <c:pt idx="891">
                  <c:v>1.4188259999999999</c:v>
                </c:pt>
                <c:pt idx="892">
                  <c:v>1</c:v>
                </c:pt>
                <c:pt idx="893">
                  <c:v>1.3999710000000001</c:v>
                </c:pt>
                <c:pt idx="894">
                  <c:v>1.4269259999999999</c:v>
                </c:pt>
                <c:pt idx="895">
                  <c:v>1</c:v>
                </c:pt>
                <c:pt idx="896">
                  <c:v>1.4110180000000001</c:v>
                </c:pt>
                <c:pt idx="897">
                  <c:v>1.450164</c:v>
                </c:pt>
                <c:pt idx="898">
                  <c:v>1.434971</c:v>
                </c:pt>
                <c:pt idx="899">
                  <c:v>1</c:v>
                </c:pt>
                <c:pt idx="900">
                  <c:v>1.4441170000000001</c:v>
                </c:pt>
                <c:pt idx="901">
                  <c:v>1.426925</c:v>
                </c:pt>
                <c:pt idx="902">
                  <c:v>1.4429719999999999</c:v>
                </c:pt>
                <c:pt idx="903">
                  <c:v>1</c:v>
                </c:pt>
                <c:pt idx="904">
                  <c:v>1.3701639999999999</c:v>
                </c:pt>
                <c:pt idx="905">
                  <c:v>1.4819249999999999</c:v>
                </c:pt>
                <c:pt idx="906">
                  <c:v>1</c:v>
                </c:pt>
                <c:pt idx="907">
                  <c:v>1.425117</c:v>
                </c:pt>
                <c:pt idx="908">
                  <c:v>1.4399249999999999</c:v>
                </c:pt>
                <c:pt idx="909">
                  <c:v>1</c:v>
                </c:pt>
                <c:pt idx="910">
                  <c:v>1.4060889999999999</c:v>
                </c:pt>
                <c:pt idx="911">
                  <c:v>1.420925</c:v>
                </c:pt>
                <c:pt idx="912">
                  <c:v>1.420879</c:v>
                </c:pt>
                <c:pt idx="913">
                  <c:v>1</c:v>
                </c:pt>
                <c:pt idx="914">
                  <c:v>1.4458789999999999</c:v>
                </c:pt>
                <c:pt idx="915">
                  <c:v>1.447117</c:v>
                </c:pt>
                <c:pt idx="916">
                  <c:v>1</c:v>
                </c:pt>
                <c:pt idx="917">
                  <c:v>1.443117</c:v>
                </c:pt>
                <c:pt idx="918">
                  <c:v>1.4430719999999999</c:v>
                </c:pt>
                <c:pt idx="919">
                  <c:v>1</c:v>
                </c:pt>
                <c:pt idx="920">
                  <c:v>1.4480710000000001</c:v>
                </c:pt>
                <c:pt idx="921">
                  <c:v>1.4638789999999999</c:v>
                </c:pt>
                <c:pt idx="922">
                  <c:v>1</c:v>
                </c:pt>
                <c:pt idx="923">
                  <c:v>1.4051169999999999</c:v>
                </c:pt>
                <c:pt idx="924">
                  <c:v>1.460833</c:v>
                </c:pt>
                <c:pt idx="925">
                  <c:v>1.439117</c:v>
                </c:pt>
                <c:pt idx="926">
                  <c:v>1</c:v>
                </c:pt>
                <c:pt idx="927">
                  <c:v>1.4641169999999999</c:v>
                </c:pt>
                <c:pt idx="928">
                  <c:v>1.411071</c:v>
                </c:pt>
                <c:pt idx="929">
                  <c:v>1</c:v>
                </c:pt>
                <c:pt idx="930">
                  <c:v>1.431826</c:v>
                </c:pt>
                <c:pt idx="931">
                  <c:v>1.509163</c:v>
                </c:pt>
                <c:pt idx="932">
                  <c:v>1.4608730000000001</c:v>
                </c:pt>
                <c:pt idx="933">
                  <c:v>1</c:v>
                </c:pt>
                <c:pt idx="934">
                  <c:v>1.452925</c:v>
                </c:pt>
                <c:pt idx="935">
                  <c:v>1.4672099999999999</c:v>
                </c:pt>
                <c:pt idx="936">
                  <c:v>1.422925</c:v>
                </c:pt>
                <c:pt idx="937">
                  <c:v>1</c:v>
                </c:pt>
                <c:pt idx="938">
                  <c:v>1.410971</c:v>
                </c:pt>
                <c:pt idx="939">
                  <c:v>1.558157</c:v>
                </c:pt>
                <c:pt idx="940">
                  <c:v>1.528972</c:v>
                </c:pt>
                <c:pt idx="941">
                  <c:v>1</c:v>
                </c:pt>
                <c:pt idx="942">
                  <c:v>2.9719250000000001</c:v>
                </c:pt>
                <c:pt idx="943">
                  <c:v>1</c:v>
                </c:pt>
                <c:pt idx="944">
                  <c:v>1.4649719999999999</c:v>
                </c:pt>
                <c:pt idx="945">
                  <c:v>1</c:v>
                </c:pt>
                <c:pt idx="946">
                  <c:v>1.4559249999999999</c:v>
                </c:pt>
                <c:pt idx="947">
                  <c:v>1.46821</c:v>
                </c:pt>
                <c:pt idx="948">
                  <c:v>1.3999379999999999</c:v>
                </c:pt>
                <c:pt idx="949">
                  <c:v>1</c:v>
                </c:pt>
                <c:pt idx="950">
                  <c:v>1.4659720000000001</c:v>
                </c:pt>
                <c:pt idx="951">
                  <c:v>1.4779709999999999</c:v>
                </c:pt>
                <c:pt idx="952">
                  <c:v>1.4871639999999999</c:v>
                </c:pt>
                <c:pt idx="953">
                  <c:v>1</c:v>
                </c:pt>
                <c:pt idx="954">
                  <c:v>1.4849250000000001</c:v>
                </c:pt>
                <c:pt idx="955">
                  <c:v>1.4091100000000001</c:v>
                </c:pt>
                <c:pt idx="956">
                  <c:v>1</c:v>
                </c:pt>
                <c:pt idx="957">
                  <c:v>1.480164</c:v>
                </c:pt>
                <c:pt idx="958">
                  <c:v>1.456925</c:v>
                </c:pt>
                <c:pt idx="959">
                  <c:v>1</c:v>
                </c:pt>
                <c:pt idx="960">
                  <c:v>1.4179250000000001</c:v>
                </c:pt>
                <c:pt idx="961">
                  <c:v>1.456164</c:v>
                </c:pt>
                <c:pt idx="962">
                  <c:v>1.4438260000000001</c:v>
                </c:pt>
                <c:pt idx="963">
                  <c:v>1</c:v>
                </c:pt>
                <c:pt idx="964">
                  <c:v>1.478925</c:v>
                </c:pt>
                <c:pt idx="965">
                  <c:v>1.432925</c:v>
                </c:pt>
                <c:pt idx="966">
                  <c:v>1</c:v>
                </c:pt>
                <c:pt idx="967">
                  <c:v>1.417845</c:v>
                </c:pt>
                <c:pt idx="968">
                  <c:v>1.4621690000000001</c:v>
                </c:pt>
                <c:pt idx="969">
                  <c:v>1.4919720000000001</c:v>
                </c:pt>
                <c:pt idx="970">
                  <c:v>1</c:v>
                </c:pt>
                <c:pt idx="971">
                  <c:v>1.4440649999999999</c:v>
                </c:pt>
                <c:pt idx="972">
                  <c:v>1.450925</c:v>
                </c:pt>
                <c:pt idx="973">
                  <c:v>1</c:v>
                </c:pt>
                <c:pt idx="974">
                  <c:v>1.4732099999999999</c:v>
                </c:pt>
                <c:pt idx="975">
                  <c:v>1.4819260000000001</c:v>
                </c:pt>
                <c:pt idx="976">
                  <c:v>1</c:v>
                </c:pt>
                <c:pt idx="977">
                  <c:v>1.474164</c:v>
                </c:pt>
                <c:pt idx="978">
                  <c:v>1.476925</c:v>
                </c:pt>
                <c:pt idx="979">
                  <c:v>1</c:v>
                </c:pt>
                <c:pt idx="980">
                  <c:v>1.4919260000000001</c:v>
                </c:pt>
                <c:pt idx="981">
                  <c:v>1.5032099999999999</c:v>
                </c:pt>
                <c:pt idx="982">
                  <c:v>1</c:v>
                </c:pt>
                <c:pt idx="983">
                  <c:v>1.4719249999999999</c:v>
                </c:pt>
                <c:pt idx="984">
                  <c:v>1.5261640000000001</c:v>
                </c:pt>
                <c:pt idx="985">
                  <c:v>1</c:v>
                </c:pt>
                <c:pt idx="986">
                  <c:v>1.6449720000000001</c:v>
                </c:pt>
                <c:pt idx="987">
                  <c:v>1.580095</c:v>
                </c:pt>
                <c:pt idx="988">
                  <c:v>1</c:v>
                </c:pt>
                <c:pt idx="989">
                  <c:v>1.5111110000000001</c:v>
                </c:pt>
                <c:pt idx="990">
                  <c:v>1.6150180000000001</c:v>
                </c:pt>
                <c:pt idx="991">
                  <c:v>1</c:v>
                </c:pt>
                <c:pt idx="992">
                  <c:v>1.5149509999999999</c:v>
                </c:pt>
                <c:pt idx="993">
                  <c:v>1.47821</c:v>
                </c:pt>
                <c:pt idx="994">
                  <c:v>1</c:v>
                </c:pt>
                <c:pt idx="995">
                  <c:v>1.4939709999999999</c:v>
                </c:pt>
                <c:pt idx="996">
                  <c:v>1.4879260000000001</c:v>
                </c:pt>
                <c:pt idx="997">
                  <c:v>1</c:v>
                </c:pt>
                <c:pt idx="998">
                  <c:v>1.514926</c:v>
                </c:pt>
                <c:pt idx="999">
                  <c:v>1.505925</c:v>
                </c:pt>
              </c:numCache>
            </c:numRef>
          </c:yVal>
          <c:smooth val="0"/>
        </c:ser>
        <c:dLbls>
          <c:showLegendKey val="0"/>
          <c:showVal val="0"/>
          <c:showCatName val="0"/>
          <c:showSerName val="0"/>
          <c:showPercent val="0"/>
          <c:showBubbleSize val="0"/>
        </c:dLbls>
        <c:axId val="91244032"/>
        <c:axId val="91258880"/>
      </c:scatterChart>
      <c:valAx>
        <c:axId val="91244032"/>
        <c:scaling>
          <c:orientation val="minMax"/>
          <c:max val="8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rule #</a:t>
                </a:r>
              </a:p>
            </c:rich>
          </c:tx>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91258880"/>
        <c:crosses val="autoZero"/>
        <c:crossBetween val="midCat"/>
        <c:majorUnit val="100"/>
      </c:valAx>
      <c:valAx>
        <c:axId val="91258880"/>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insertion delay (ms)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9124403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smtClean="0"/>
              <a:t>(b) Burst </a:t>
            </a:r>
            <a:r>
              <a:rPr lang="en-US" sz="1400" dirty="0"/>
              <a:t>size 800, </a:t>
            </a:r>
            <a:r>
              <a:rPr lang="en-US" sz="1400" dirty="0" err="1"/>
              <a:t>decr</a:t>
            </a:r>
            <a:r>
              <a:rPr lang="en-US" sz="1400" dirty="0"/>
              <a:t>. priority</a:t>
            </a:r>
          </a:p>
        </c:rich>
      </c:tx>
      <c:layout>
        <c:manualLayout>
          <c:xMode val="edge"/>
          <c:yMode val="edge"/>
          <c:x val="0.28995516250945574"/>
          <c:y val="0.89387203179086649"/>
        </c:manualLayout>
      </c:layout>
      <c:overlay val="0"/>
      <c:spPr>
        <a:noFill/>
        <a:ln>
          <a:noFill/>
        </a:ln>
        <a:effectLst/>
      </c:spPr>
    </c:title>
    <c:autoTitleDeleted val="0"/>
    <c:plotArea>
      <c:layout>
        <c:manualLayout>
          <c:layoutTarget val="inner"/>
          <c:xMode val="edge"/>
          <c:yMode val="edge"/>
          <c:x val="0.15462151238724975"/>
          <c:y val="5.817777777777778E-2"/>
          <c:w val="0.79276730679093965"/>
          <c:h val="0.64039143437157264"/>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yVal>
            <c:numRef>
              <c:f>[fig5c.xlsx]Sheet1!$J$1:$J$1000</c:f>
              <c:numCache>
                <c:formatCode>General</c:formatCode>
                <c:ptCount val="1000"/>
                <c:pt idx="0">
                  <c:v>2.6789719999999999</c:v>
                </c:pt>
                <c:pt idx="1">
                  <c:v>1.1041369999999999</c:v>
                </c:pt>
                <c:pt idx="2">
                  <c:v>0.96400399999999997</c:v>
                </c:pt>
                <c:pt idx="3">
                  <c:v>1.026958</c:v>
                </c:pt>
                <c:pt idx="4">
                  <c:v>1.0419119999999999</c:v>
                </c:pt>
                <c:pt idx="5">
                  <c:v>2.066011</c:v>
                </c:pt>
                <c:pt idx="6">
                  <c:v>1.058011</c:v>
                </c:pt>
                <c:pt idx="7">
                  <c:v>1.0020119999999999</c:v>
                </c:pt>
                <c:pt idx="8">
                  <c:v>0.98886499999999999</c:v>
                </c:pt>
                <c:pt idx="9">
                  <c:v>1.0210109999999999</c:v>
                </c:pt>
                <c:pt idx="10">
                  <c:v>1.000203</c:v>
                </c:pt>
                <c:pt idx="11">
                  <c:v>1.0169649999999999</c:v>
                </c:pt>
                <c:pt idx="12">
                  <c:v>2.1439650000000001</c:v>
                </c:pt>
                <c:pt idx="13">
                  <c:v>1.012011</c:v>
                </c:pt>
                <c:pt idx="14">
                  <c:v>1.0149189999999999</c:v>
                </c:pt>
                <c:pt idx="15">
                  <c:v>1.023965</c:v>
                </c:pt>
                <c:pt idx="16">
                  <c:v>1.045965</c:v>
                </c:pt>
                <c:pt idx="17">
                  <c:v>1.0312030000000001</c:v>
                </c:pt>
                <c:pt idx="18">
                  <c:v>1.0169649999999999</c:v>
                </c:pt>
                <c:pt idx="19">
                  <c:v>1.0239180000000001</c:v>
                </c:pt>
                <c:pt idx="20">
                  <c:v>1.0249649999999999</c:v>
                </c:pt>
                <c:pt idx="21">
                  <c:v>1.043965</c:v>
                </c:pt>
                <c:pt idx="22">
                  <c:v>2.201203</c:v>
                </c:pt>
                <c:pt idx="23">
                  <c:v>1.053965</c:v>
                </c:pt>
                <c:pt idx="24">
                  <c:v>1.0609649999999999</c:v>
                </c:pt>
                <c:pt idx="25">
                  <c:v>1.0508649999999999</c:v>
                </c:pt>
                <c:pt idx="26">
                  <c:v>1.0850109999999999</c:v>
                </c:pt>
                <c:pt idx="27">
                  <c:v>0.97720399999999996</c:v>
                </c:pt>
                <c:pt idx="28">
                  <c:v>2.165918</c:v>
                </c:pt>
                <c:pt idx="29">
                  <c:v>1.1079650000000001</c:v>
                </c:pt>
                <c:pt idx="30">
                  <c:v>1.0369189999999999</c:v>
                </c:pt>
                <c:pt idx="31">
                  <c:v>1.0499639999999999</c:v>
                </c:pt>
                <c:pt idx="32">
                  <c:v>2.1842039999999998</c:v>
                </c:pt>
                <c:pt idx="33">
                  <c:v>1.070918</c:v>
                </c:pt>
                <c:pt idx="34">
                  <c:v>1.098965</c:v>
                </c:pt>
                <c:pt idx="35">
                  <c:v>1.043965</c:v>
                </c:pt>
                <c:pt idx="36">
                  <c:v>1.096157</c:v>
                </c:pt>
                <c:pt idx="37">
                  <c:v>1.1059650000000001</c:v>
                </c:pt>
                <c:pt idx="38">
                  <c:v>2.1229640000000001</c:v>
                </c:pt>
                <c:pt idx="39">
                  <c:v>1.0669649999999999</c:v>
                </c:pt>
                <c:pt idx="40">
                  <c:v>1.0959650000000001</c:v>
                </c:pt>
                <c:pt idx="41">
                  <c:v>0.98515699999999995</c:v>
                </c:pt>
                <c:pt idx="42">
                  <c:v>1.039965</c:v>
                </c:pt>
                <c:pt idx="43">
                  <c:v>1.1249180000000001</c:v>
                </c:pt>
                <c:pt idx="44">
                  <c:v>2.0889980000000001</c:v>
                </c:pt>
                <c:pt idx="45">
                  <c:v>1.0279510000000001</c:v>
                </c:pt>
                <c:pt idx="46">
                  <c:v>1.0431569999999999</c:v>
                </c:pt>
                <c:pt idx="47">
                  <c:v>1.0589649999999999</c:v>
                </c:pt>
                <c:pt idx="48">
                  <c:v>2.2039650000000002</c:v>
                </c:pt>
                <c:pt idx="49">
                  <c:v>1.0450569999999999</c:v>
                </c:pt>
                <c:pt idx="50">
                  <c:v>1.049965</c:v>
                </c:pt>
                <c:pt idx="51">
                  <c:v>2.2029649999999998</c:v>
                </c:pt>
                <c:pt idx="52">
                  <c:v>1.0409189999999999</c:v>
                </c:pt>
                <c:pt idx="53">
                  <c:v>1.062964</c:v>
                </c:pt>
                <c:pt idx="54">
                  <c:v>1.0702039999999999</c:v>
                </c:pt>
                <c:pt idx="55">
                  <c:v>2.1669649999999998</c:v>
                </c:pt>
                <c:pt idx="56">
                  <c:v>1.0979179999999999</c:v>
                </c:pt>
                <c:pt idx="57">
                  <c:v>1.0759650000000001</c:v>
                </c:pt>
                <c:pt idx="58">
                  <c:v>1.0671569999999999</c:v>
                </c:pt>
                <c:pt idx="59">
                  <c:v>2.1989649999999998</c:v>
                </c:pt>
                <c:pt idx="60">
                  <c:v>1.0718650000000001</c:v>
                </c:pt>
                <c:pt idx="61">
                  <c:v>1.041965</c:v>
                </c:pt>
                <c:pt idx="62">
                  <c:v>2.1621760000000001</c:v>
                </c:pt>
                <c:pt idx="63">
                  <c:v>1.058044</c:v>
                </c:pt>
                <c:pt idx="64">
                  <c:v>1.0529649999999999</c:v>
                </c:pt>
                <c:pt idx="65">
                  <c:v>1.0869180000000001</c:v>
                </c:pt>
                <c:pt idx="66">
                  <c:v>2.2189190000000001</c:v>
                </c:pt>
                <c:pt idx="67">
                  <c:v>1.013965</c:v>
                </c:pt>
                <c:pt idx="68">
                  <c:v>1.0851569999999999</c:v>
                </c:pt>
                <c:pt idx="69">
                  <c:v>2.3309639999999998</c:v>
                </c:pt>
                <c:pt idx="70">
                  <c:v>0.98696499999999998</c:v>
                </c:pt>
                <c:pt idx="71">
                  <c:v>1.094919</c:v>
                </c:pt>
                <c:pt idx="72">
                  <c:v>1.0651569999999999</c:v>
                </c:pt>
                <c:pt idx="73">
                  <c:v>2.1889180000000001</c:v>
                </c:pt>
                <c:pt idx="74">
                  <c:v>1.0409189999999999</c:v>
                </c:pt>
                <c:pt idx="75">
                  <c:v>1.1182030000000001</c:v>
                </c:pt>
                <c:pt idx="76">
                  <c:v>1.108965</c:v>
                </c:pt>
                <c:pt idx="77">
                  <c:v>2.1479180000000002</c:v>
                </c:pt>
                <c:pt idx="78">
                  <c:v>1.0699190000000001</c:v>
                </c:pt>
                <c:pt idx="79">
                  <c:v>1.0370699999999999</c:v>
                </c:pt>
                <c:pt idx="80">
                  <c:v>1.0710299999999999</c:v>
                </c:pt>
                <c:pt idx="81">
                  <c:v>2.2179120000000001</c:v>
                </c:pt>
                <c:pt idx="82">
                  <c:v>1.0670109999999999</c:v>
                </c:pt>
                <c:pt idx="83">
                  <c:v>1.0492030000000001</c:v>
                </c:pt>
                <c:pt idx="84">
                  <c:v>1.0679650000000001</c:v>
                </c:pt>
                <c:pt idx="85">
                  <c:v>2.2659189999999998</c:v>
                </c:pt>
                <c:pt idx="86">
                  <c:v>1.141958</c:v>
                </c:pt>
                <c:pt idx="87">
                  <c:v>1.082965</c:v>
                </c:pt>
                <c:pt idx="88">
                  <c:v>1.064964</c:v>
                </c:pt>
                <c:pt idx="89">
                  <c:v>2.1842039999999998</c:v>
                </c:pt>
                <c:pt idx="90">
                  <c:v>1.099918</c:v>
                </c:pt>
                <c:pt idx="91">
                  <c:v>1.0639190000000001</c:v>
                </c:pt>
                <c:pt idx="92">
                  <c:v>2.223157</c:v>
                </c:pt>
                <c:pt idx="93">
                  <c:v>2.1629640000000001</c:v>
                </c:pt>
                <c:pt idx="94">
                  <c:v>1.082919</c:v>
                </c:pt>
                <c:pt idx="95">
                  <c:v>1.098919</c:v>
                </c:pt>
                <c:pt idx="96">
                  <c:v>2.2881230000000001</c:v>
                </c:pt>
                <c:pt idx="97">
                  <c:v>1.0869439999999999</c:v>
                </c:pt>
                <c:pt idx="98">
                  <c:v>1.203965</c:v>
                </c:pt>
                <c:pt idx="99">
                  <c:v>0.95796499999999996</c:v>
                </c:pt>
                <c:pt idx="100">
                  <c:v>2.2551570000000001</c:v>
                </c:pt>
                <c:pt idx="101">
                  <c:v>1.0479179999999999</c:v>
                </c:pt>
                <c:pt idx="102">
                  <c:v>3.414965</c:v>
                </c:pt>
                <c:pt idx="103">
                  <c:v>1.0711569999999999</c:v>
                </c:pt>
                <c:pt idx="104">
                  <c:v>2.2159179999999998</c:v>
                </c:pt>
                <c:pt idx="105">
                  <c:v>2.209965</c:v>
                </c:pt>
                <c:pt idx="106">
                  <c:v>1.112058</c:v>
                </c:pt>
                <c:pt idx="107">
                  <c:v>2.2170109999999998</c:v>
                </c:pt>
                <c:pt idx="108">
                  <c:v>6.7839650000000002</c:v>
                </c:pt>
                <c:pt idx="109">
                  <c:v>1.076965</c:v>
                </c:pt>
                <c:pt idx="110">
                  <c:v>2.2419180000000001</c:v>
                </c:pt>
                <c:pt idx="111">
                  <c:v>2.1961569999999999</c:v>
                </c:pt>
                <c:pt idx="112">
                  <c:v>1.097998</c:v>
                </c:pt>
                <c:pt idx="113">
                  <c:v>2.2380369999999998</c:v>
                </c:pt>
                <c:pt idx="114">
                  <c:v>1.043898</c:v>
                </c:pt>
                <c:pt idx="115">
                  <c:v>1.1300110000000001</c:v>
                </c:pt>
                <c:pt idx="116">
                  <c:v>2.1980110000000002</c:v>
                </c:pt>
                <c:pt idx="117">
                  <c:v>2.2870110000000001</c:v>
                </c:pt>
                <c:pt idx="118">
                  <c:v>2.253012</c:v>
                </c:pt>
                <c:pt idx="119">
                  <c:v>1.111057</c:v>
                </c:pt>
                <c:pt idx="120">
                  <c:v>2.2910110000000001</c:v>
                </c:pt>
                <c:pt idx="121">
                  <c:v>1.1220110000000001</c:v>
                </c:pt>
                <c:pt idx="122">
                  <c:v>2.2420119999999999</c:v>
                </c:pt>
                <c:pt idx="123">
                  <c:v>1.167805</c:v>
                </c:pt>
                <c:pt idx="124">
                  <c:v>2.3150580000000001</c:v>
                </c:pt>
                <c:pt idx="125">
                  <c:v>1.113057</c:v>
                </c:pt>
                <c:pt idx="126">
                  <c:v>2.2190110000000001</c:v>
                </c:pt>
                <c:pt idx="127">
                  <c:v>1.0759650000000001</c:v>
                </c:pt>
                <c:pt idx="128">
                  <c:v>2.2620110000000002</c:v>
                </c:pt>
                <c:pt idx="129">
                  <c:v>1.0920110000000001</c:v>
                </c:pt>
                <c:pt idx="130">
                  <c:v>2.2210239999999999</c:v>
                </c:pt>
                <c:pt idx="131">
                  <c:v>1.099912</c:v>
                </c:pt>
                <c:pt idx="132">
                  <c:v>2.256011</c:v>
                </c:pt>
                <c:pt idx="133">
                  <c:v>1.0710109999999999</c:v>
                </c:pt>
                <c:pt idx="134">
                  <c:v>2.2270110000000001</c:v>
                </c:pt>
                <c:pt idx="135">
                  <c:v>1.0960110000000001</c:v>
                </c:pt>
                <c:pt idx="136">
                  <c:v>1.0830120000000001</c:v>
                </c:pt>
                <c:pt idx="137">
                  <c:v>2.2709579999999998</c:v>
                </c:pt>
                <c:pt idx="138">
                  <c:v>1.084057</c:v>
                </c:pt>
                <c:pt idx="139">
                  <c:v>2.2750110000000001</c:v>
                </c:pt>
                <c:pt idx="140">
                  <c:v>1.0750109999999999</c:v>
                </c:pt>
                <c:pt idx="141">
                  <c:v>2.2670119999999998</c:v>
                </c:pt>
                <c:pt idx="142">
                  <c:v>1.1580109999999999</c:v>
                </c:pt>
                <c:pt idx="143">
                  <c:v>2.272011</c:v>
                </c:pt>
                <c:pt idx="144">
                  <c:v>1.0979650000000001</c:v>
                </c:pt>
                <c:pt idx="145">
                  <c:v>1.155011</c:v>
                </c:pt>
                <c:pt idx="146">
                  <c:v>2.224011</c:v>
                </c:pt>
                <c:pt idx="147">
                  <c:v>1.108924</c:v>
                </c:pt>
                <c:pt idx="148">
                  <c:v>2.2820109999999998</c:v>
                </c:pt>
                <c:pt idx="149">
                  <c:v>1.092012</c:v>
                </c:pt>
                <c:pt idx="150">
                  <c:v>2.3100109999999998</c:v>
                </c:pt>
                <c:pt idx="151">
                  <c:v>2.292011</c:v>
                </c:pt>
                <c:pt idx="152">
                  <c:v>1.072011</c:v>
                </c:pt>
                <c:pt idx="153">
                  <c:v>1.105011</c:v>
                </c:pt>
                <c:pt idx="154">
                  <c:v>2.2849650000000001</c:v>
                </c:pt>
                <c:pt idx="155">
                  <c:v>1.1069580000000001</c:v>
                </c:pt>
                <c:pt idx="156">
                  <c:v>2.3040579999999999</c:v>
                </c:pt>
                <c:pt idx="157">
                  <c:v>2.2540110000000002</c:v>
                </c:pt>
                <c:pt idx="158">
                  <c:v>1.109011</c:v>
                </c:pt>
                <c:pt idx="159">
                  <c:v>2.3918189999999999</c:v>
                </c:pt>
                <c:pt idx="160">
                  <c:v>1.115011</c:v>
                </c:pt>
                <c:pt idx="161">
                  <c:v>2.2562039999999999</c:v>
                </c:pt>
                <c:pt idx="162">
                  <c:v>1.0940110000000001</c:v>
                </c:pt>
                <c:pt idx="163">
                  <c:v>2.355772</c:v>
                </c:pt>
                <c:pt idx="164">
                  <c:v>1.129024</c:v>
                </c:pt>
                <c:pt idx="165">
                  <c:v>2.3441040000000002</c:v>
                </c:pt>
                <c:pt idx="166">
                  <c:v>1.1040110000000001</c:v>
                </c:pt>
                <c:pt idx="167">
                  <c:v>2.261965</c:v>
                </c:pt>
                <c:pt idx="168">
                  <c:v>1.113011</c:v>
                </c:pt>
                <c:pt idx="169">
                  <c:v>2.3751039999999999</c:v>
                </c:pt>
                <c:pt idx="170">
                  <c:v>1.1198189999999999</c:v>
                </c:pt>
                <c:pt idx="171">
                  <c:v>2.282057</c:v>
                </c:pt>
                <c:pt idx="172">
                  <c:v>1.1259650000000001</c:v>
                </c:pt>
                <c:pt idx="173">
                  <c:v>2.2810109999999999</c:v>
                </c:pt>
                <c:pt idx="174">
                  <c:v>1.1130119999999999</c:v>
                </c:pt>
                <c:pt idx="175">
                  <c:v>2.2550110000000001</c:v>
                </c:pt>
                <c:pt idx="176">
                  <c:v>2.3519109999999999</c:v>
                </c:pt>
                <c:pt idx="177">
                  <c:v>1.080058</c:v>
                </c:pt>
                <c:pt idx="178">
                  <c:v>2.2830110000000001</c:v>
                </c:pt>
                <c:pt idx="179">
                  <c:v>1.2430110000000001</c:v>
                </c:pt>
                <c:pt idx="180">
                  <c:v>2.2650510000000001</c:v>
                </c:pt>
                <c:pt idx="181">
                  <c:v>1.1048849999999999</c:v>
                </c:pt>
                <c:pt idx="182">
                  <c:v>2.2690109999999999</c:v>
                </c:pt>
                <c:pt idx="183">
                  <c:v>2.2750110000000001</c:v>
                </c:pt>
                <c:pt idx="184">
                  <c:v>1.184965</c:v>
                </c:pt>
                <c:pt idx="185">
                  <c:v>2.2931499999999998</c:v>
                </c:pt>
                <c:pt idx="186">
                  <c:v>1.117057</c:v>
                </c:pt>
                <c:pt idx="187">
                  <c:v>2.2780119999999999</c:v>
                </c:pt>
                <c:pt idx="188">
                  <c:v>1.206772</c:v>
                </c:pt>
                <c:pt idx="189">
                  <c:v>2.3582040000000002</c:v>
                </c:pt>
                <c:pt idx="190">
                  <c:v>2.2970109999999999</c:v>
                </c:pt>
                <c:pt idx="191">
                  <c:v>1.1360110000000001</c:v>
                </c:pt>
                <c:pt idx="192">
                  <c:v>2.2809650000000001</c:v>
                </c:pt>
                <c:pt idx="193">
                  <c:v>2.3090109999999999</c:v>
                </c:pt>
                <c:pt idx="194">
                  <c:v>1.1219650000000001</c:v>
                </c:pt>
                <c:pt idx="195">
                  <c:v>2.3030110000000001</c:v>
                </c:pt>
                <c:pt idx="196">
                  <c:v>1.157011</c:v>
                </c:pt>
                <c:pt idx="197">
                  <c:v>2.2388590000000002</c:v>
                </c:pt>
                <c:pt idx="198">
                  <c:v>2.2669769999999998</c:v>
                </c:pt>
                <c:pt idx="199">
                  <c:v>1.1291960000000001</c:v>
                </c:pt>
                <c:pt idx="200">
                  <c:v>2.2980119999999999</c:v>
                </c:pt>
                <c:pt idx="201">
                  <c:v>2.2837719999999999</c:v>
                </c:pt>
                <c:pt idx="202">
                  <c:v>2.304011</c:v>
                </c:pt>
                <c:pt idx="203">
                  <c:v>2.3020119999999999</c:v>
                </c:pt>
                <c:pt idx="204">
                  <c:v>1.1122030000000001</c:v>
                </c:pt>
                <c:pt idx="205">
                  <c:v>2.2727729999999999</c:v>
                </c:pt>
                <c:pt idx="206">
                  <c:v>2.3510110000000002</c:v>
                </c:pt>
                <c:pt idx="207">
                  <c:v>2.2602030000000002</c:v>
                </c:pt>
                <c:pt idx="208">
                  <c:v>1.1520109999999999</c:v>
                </c:pt>
                <c:pt idx="209">
                  <c:v>2.3547729999999998</c:v>
                </c:pt>
                <c:pt idx="210">
                  <c:v>2.2490109999999999</c:v>
                </c:pt>
                <c:pt idx="211">
                  <c:v>1.153011</c:v>
                </c:pt>
                <c:pt idx="212">
                  <c:v>2.261012</c:v>
                </c:pt>
                <c:pt idx="213">
                  <c:v>2.320011</c:v>
                </c:pt>
                <c:pt idx="214">
                  <c:v>1.173176</c:v>
                </c:pt>
                <c:pt idx="215">
                  <c:v>2.3128519999999999</c:v>
                </c:pt>
                <c:pt idx="216">
                  <c:v>2.2560570000000002</c:v>
                </c:pt>
                <c:pt idx="217">
                  <c:v>2.3170109999999999</c:v>
                </c:pt>
                <c:pt idx="218">
                  <c:v>2.3210109999999999</c:v>
                </c:pt>
                <c:pt idx="219">
                  <c:v>2.2860119999999999</c:v>
                </c:pt>
                <c:pt idx="220">
                  <c:v>1.2109639999999999</c:v>
                </c:pt>
                <c:pt idx="221">
                  <c:v>2.2920120000000002</c:v>
                </c:pt>
                <c:pt idx="222">
                  <c:v>2.3189639999999998</c:v>
                </c:pt>
                <c:pt idx="223">
                  <c:v>2.3390119999999999</c:v>
                </c:pt>
                <c:pt idx="224">
                  <c:v>2.2749640000000002</c:v>
                </c:pt>
                <c:pt idx="225">
                  <c:v>2.322012</c:v>
                </c:pt>
                <c:pt idx="226">
                  <c:v>2.3579650000000001</c:v>
                </c:pt>
                <c:pt idx="227">
                  <c:v>1.139011</c:v>
                </c:pt>
                <c:pt idx="228">
                  <c:v>2.3180109999999998</c:v>
                </c:pt>
                <c:pt idx="229">
                  <c:v>2.3079649999999998</c:v>
                </c:pt>
                <c:pt idx="230">
                  <c:v>2.341011</c:v>
                </c:pt>
                <c:pt idx="231">
                  <c:v>2.3141759999999998</c:v>
                </c:pt>
                <c:pt idx="232">
                  <c:v>2.292805</c:v>
                </c:pt>
                <c:pt idx="233">
                  <c:v>1.1811039999999999</c:v>
                </c:pt>
                <c:pt idx="234">
                  <c:v>2.2699120000000002</c:v>
                </c:pt>
                <c:pt idx="235">
                  <c:v>2.342104</c:v>
                </c:pt>
                <c:pt idx="236">
                  <c:v>2.3559649999999999</c:v>
                </c:pt>
                <c:pt idx="237">
                  <c:v>2.345011</c:v>
                </c:pt>
                <c:pt idx="238">
                  <c:v>1.1240110000000001</c:v>
                </c:pt>
                <c:pt idx="239">
                  <c:v>2.345011</c:v>
                </c:pt>
                <c:pt idx="240">
                  <c:v>2.377011</c:v>
                </c:pt>
                <c:pt idx="241">
                  <c:v>2.3278660000000002</c:v>
                </c:pt>
                <c:pt idx="242">
                  <c:v>2.3190110000000002</c:v>
                </c:pt>
                <c:pt idx="243">
                  <c:v>2.3910110000000002</c:v>
                </c:pt>
                <c:pt idx="244">
                  <c:v>1.0870109999999999</c:v>
                </c:pt>
                <c:pt idx="245">
                  <c:v>2.342965</c:v>
                </c:pt>
                <c:pt idx="246">
                  <c:v>2.3760110000000001</c:v>
                </c:pt>
                <c:pt idx="247">
                  <c:v>2.3420109999999998</c:v>
                </c:pt>
                <c:pt idx="248">
                  <c:v>2.2761559999999998</c:v>
                </c:pt>
                <c:pt idx="249">
                  <c:v>1.133912</c:v>
                </c:pt>
                <c:pt idx="250">
                  <c:v>2.3640110000000001</c:v>
                </c:pt>
                <c:pt idx="251">
                  <c:v>2.2960579999999999</c:v>
                </c:pt>
                <c:pt idx="252">
                  <c:v>2.3529110000000002</c:v>
                </c:pt>
                <c:pt idx="253">
                  <c:v>2.3711039999999999</c:v>
                </c:pt>
                <c:pt idx="254">
                  <c:v>2.3250109999999999</c:v>
                </c:pt>
                <c:pt idx="255">
                  <c:v>2.3500109999999999</c:v>
                </c:pt>
                <c:pt idx="256">
                  <c:v>2.348773</c:v>
                </c:pt>
                <c:pt idx="257">
                  <c:v>1.141011</c:v>
                </c:pt>
                <c:pt idx="258">
                  <c:v>2.3280120000000002</c:v>
                </c:pt>
                <c:pt idx="259">
                  <c:v>2.3760110000000001</c:v>
                </c:pt>
                <c:pt idx="260">
                  <c:v>2.342965</c:v>
                </c:pt>
                <c:pt idx="261">
                  <c:v>2.3270110000000002</c:v>
                </c:pt>
                <c:pt idx="262">
                  <c:v>2.350203</c:v>
                </c:pt>
                <c:pt idx="263">
                  <c:v>2.3768189999999998</c:v>
                </c:pt>
                <c:pt idx="264">
                  <c:v>2.3170839999999999</c:v>
                </c:pt>
                <c:pt idx="265">
                  <c:v>2.3450630000000001</c:v>
                </c:pt>
                <c:pt idx="266">
                  <c:v>2.3499110000000001</c:v>
                </c:pt>
                <c:pt idx="267">
                  <c:v>2.320011</c:v>
                </c:pt>
                <c:pt idx="268">
                  <c:v>1.1719649999999999</c:v>
                </c:pt>
                <c:pt idx="269">
                  <c:v>2.3590119999999999</c:v>
                </c:pt>
                <c:pt idx="270">
                  <c:v>2.3680110000000001</c:v>
                </c:pt>
                <c:pt idx="271">
                  <c:v>2.3430110000000002</c:v>
                </c:pt>
                <c:pt idx="272">
                  <c:v>2.353011</c:v>
                </c:pt>
                <c:pt idx="273">
                  <c:v>2.3670110000000002</c:v>
                </c:pt>
                <c:pt idx="274">
                  <c:v>2.349011</c:v>
                </c:pt>
                <c:pt idx="275">
                  <c:v>2.3750119999999999</c:v>
                </c:pt>
                <c:pt idx="276">
                  <c:v>1.1549640000000001</c:v>
                </c:pt>
                <c:pt idx="277">
                  <c:v>2.3570120000000001</c:v>
                </c:pt>
                <c:pt idx="278">
                  <c:v>2.3640110000000001</c:v>
                </c:pt>
                <c:pt idx="279">
                  <c:v>2.353011</c:v>
                </c:pt>
                <c:pt idx="280">
                  <c:v>2.4119649999999999</c:v>
                </c:pt>
                <c:pt idx="281">
                  <c:v>2.3108909999999998</c:v>
                </c:pt>
                <c:pt idx="282">
                  <c:v>2.3541370000000001</c:v>
                </c:pt>
                <c:pt idx="283">
                  <c:v>2.3838650000000001</c:v>
                </c:pt>
                <c:pt idx="284">
                  <c:v>2.3370109999999999</c:v>
                </c:pt>
                <c:pt idx="285">
                  <c:v>1.175011</c:v>
                </c:pt>
                <c:pt idx="286">
                  <c:v>2.356204</c:v>
                </c:pt>
                <c:pt idx="287">
                  <c:v>2.3727719999999999</c:v>
                </c:pt>
                <c:pt idx="288">
                  <c:v>2.4352040000000001</c:v>
                </c:pt>
                <c:pt idx="289">
                  <c:v>2.3029579999999998</c:v>
                </c:pt>
                <c:pt idx="290">
                  <c:v>2.3760569999999999</c:v>
                </c:pt>
                <c:pt idx="291">
                  <c:v>2.4640110000000002</c:v>
                </c:pt>
                <c:pt idx="292">
                  <c:v>2.2809650000000001</c:v>
                </c:pt>
                <c:pt idx="293">
                  <c:v>2.3760110000000001</c:v>
                </c:pt>
                <c:pt idx="294">
                  <c:v>3.592012</c:v>
                </c:pt>
                <c:pt idx="295">
                  <c:v>2.386911</c:v>
                </c:pt>
                <c:pt idx="296">
                  <c:v>2.349011</c:v>
                </c:pt>
                <c:pt idx="297">
                  <c:v>2.382012</c:v>
                </c:pt>
                <c:pt idx="298">
                  <c:v>2.4509370000000001</c:v>
                </c:pt>
                <c:pt idx="299">
                  <c:v>1.047091</c:v>
                </c:pt>
                <c:pt idx="300">
                  <c:v>3.6538650000000001</c:v>
                </c:pt>
                <c:pt idx="301">
                  <c:v>2.4560110000000002</c:v>
                </c:pt>
                <c:pt idx="302">
                  <c:v>2.292011</c:v>
                </c:pt>
                <c:pt idx="303">
                  <c:v>1.1639649999999999</c:v>
                </c:pt>
                <c:pt idx="304">
                  <c:v>2.3780109999999999</c:v>
                </c:pt>
                <c:pt idx="305">
                  <c:v>2.357011</c:v>
                </c:pt>
                <c:pt idx="306">
                  <c:v>2.382965</c:v>
                </c:pt>
                <c:pt idx="307">
                  <c:v>2.3740969999999999</c:v>
                </c:pt>
                <c:pt idx="308">
                  <c:v>2.3971040000000001</c:v>
                </c:pt>
                <c:pt idx="309">
                  <c:v>2.3918189999999999</c:v>
                </c:pt>
                <c:pt idx="310">
                  <c:v>2.4011439999999999</c:v>
                </c:pt>
                <c:pt idx="311">
                  <c:v>2.4168189999999998</c:v>
                </c:pt>
                <c:pt idx="312">
                  <c:v>2.3720110000000001</c:v>
                </c:pt>
                <c:pt idx="313">
                  <c:v>2.3761040000000002</c:v>
                </c:pt>
                <c:pt idx="314">
                  <c:v>2.3980570000000001</c:v>
                </c:pt>
                <c:pt idx="315">
                  <c:v>2.3530169999999999</c:v>
                </c:pt>
                <c:pt idx="316">
                  <c:v>2.3979119999999998</c:v>
                </c:pt>
                <c:pt idx="317">
                  <c:v>2.361011</c:v>
                </c:pt>
                <c:pt idx="318">
                  <c:v>2.405011</c:v>
                </c:pt>
                <c:pt idx="319">
                  <c:v>2.3919649999999999</c:v>
                </c:pt>
                <c:pt idx="320">
                  <c:v>2.4580109999999999</c:v>
                </c:pt>
                <c:pt idx="321">
                  <c:v>2.3390110000000002</c:v>
                </c:pt>
                <c:pt idx="322">
                  <c:v>2.393011</c:v>
                </c:pt>
                <c:pt idx="323">
                  <c:v>2.4500120000000001</c:v>
                </c:pt>
                <c:pt idx="324">
                  <c:v>2.3469639999999998</c:v>
                </c:pt>
                <c:pt idx="325">
                  <c:v>3.644012</c:v>
                </c:pt>
                <c:pt idx="326">
                  <c:v>2.4200110000000001</c:v>
                </c:pt>
                <c:pt idx="327">
                  <c:v>2.3880110000000001</c:v>
                </c:pt>
                <c:pt idx="328">
                  <c:v>60.209010999999997</c:v>
                </c:pt>
                <c:pt idx="329">
                  <c:v>2.413011</c:v>
                </c:pt>
                <c:pt idx="330">
                  <c:v>2.4620109999999999</c:v>
                </c:pt>
                <c:pt idx="331">
                  <c:v>3.5989650000000002</c:v>
                </c:pt>
                <c:pt idx="332">
                  <c:v>2.426911</c:v>
                </c:pt>
                <c:pt idx="333">
                  <c:v>2.394136</c:v>
                </c:pt>
                <c:pt idx="334">
                  <c:v>2.3390110000000002</c:v>
                </c:pt>
                <c:pt idx="335">
                  <c:v>2.4518200000000001</c:v>
                </c:pt>
                <c:pt idx="336">
                  <c:v>3.6472030000000002</c:v>
                </c:pt>
                <c:pt idx="337">
                  <c:v>2.4020109999999999</c:v>
                </c:pt>
                <c:pt idx="338">
                  <c:v>2.4200110000000001</c:v>
                </c:pt>
                <c:pt idx="339">
                  <c:v>2.3769650000000002</c:v>
                </c:pt>
                <c:pt idx="340">
                  <c:v>2.4220109999999999</c:v>
                </c:pt>
                <c:pt idx="341">
                  <c:v>2.429011</c:v>
                </c:pt>
                <c:pt idx="342">
                  <c:v>3.6319309999999998</c:v>
                </c:pt>
                <c:pt idx="343">
                  <c:v>2.393958</c:v>
                </c:pt>
                <c:pt idx="344">
                  <c:v>3.6330580000000001</c:v>
                </c:pt>
                <c:pt idx="345">
                  <c:v>2.4470109999999998</c:v>
                </c:pt>
                <c:pt idx="346">
                  <c:v>2.4070109999999998</c:v>
                </c:pt>
                <c:pt idx="347">
                  <c:v>3.6570109999999998</c:v>
                </c:pt>
                <c:pt idx="348">
                  <c:v>2.3929840000000002</c:v>
                </c:pt>
                <c:pt idx="349">
                  <c:v>2.3828520000000002</c:v>
                </c:pt>
                <c:pt idx="350">
                  <c:v>30.832104000000001</c:v>
                </c:pt>
                <c:pt idx="351">
                  <c:v>2.4080110000000001</c:v>
                </c:pt>
                <c:pt idx="352">
                  <c:v>2.4230109999999998</c:v>
                </c:pt>
                <c:pt idx="353">
                  <c:v>3.6540110000000001</c:v>
                </c:pt>
                <c:pt idx="354">
                  <c:v>2.402012</c:v>
                </c:pt>
                <c:pt idx="355">
                  <c:v>2.4240110000000001</c:v>
                </c:pt>
                <c:pt idx="356">
                  <c:v>2.4379650000000002</c:v>
                </c:pt>
                <c:pt idx="357">
                  <c:v>2.4080110000000001</c:v>
                </c:pt>
                <c:pt idx="358">
                  <c:v>2.4540109999999999</c:v>
                </c:pt>
                <c:pt idx="359">
                  <c:v>3.6690109999999998</c:v>
                </c:pt>
                <c:pt idx="360">
                  <c:v>2.4350109999999998</c:v>
                </c:pt>
                <c:pt idx="361">
                  <c:v>2.399912</c:v>
                </c:pt>
                <c:pt idx="362">
                  <c:v>2.428058</c:v>
                </c:pt>
                <c:pt idx="363">
                  <c:v>3.6690109999999998</c:v>
                </c:pt>
                <c:pt idx="364">
                  <c:v>2.445011</c:v>
                </c:pt>
                <c:pt idx="365">
                  <c:v>2.493884</c:v>
                </c:pt>
                <c:pt idx="366">
                  <c:v>2.2790379999999999</c:v>
                </c:pt>
                <c:pt idx="367">
                  <c:v>2.4851030000000001</c:v>
                </c:pt>
                <c:pt idx="368">
                  <c:v>3.6780119999999998</c:v>
                </c:pt>
                <c:pt idx="369">
                  <c:v>2.4287719999999999</c:v>
                </c:pt>
                <c:pt idx="370">
                  <c:v>2.490011</c:v>
                </c:pt>
                <c:pt idx="371">
                  <c:v>2.4161510000000002</c:v>
                </c:pt>
                <c:pt idx="372">
                  <c:v>3.709057</c:v>
                </c:pt>
                <c:pt idx="373">
                  <c:v>2.4547729999999999</c:v>
                </c:pt>
                <c:pt idx="374">
                  <c:v>2.4182030000000001</c:v>
                </c:pt>
                <c:pt idx="375">
                  <c:v>2.4460109999999999</c:v>
                </c:pt>
                <c:pt idx="376">
                  <c:v>3.672965</c:v>
                </c:pt>
                <c:pt idx="377">
                  <c:v>2.4498190000000002</c:v>
                </c:pt>
                <c:pt idx="378">
                  <c:v>2.4462030000000001</c:v>
                </c:pt>
                <c:pt idx="379">
                  <c:v>2.435012</c:v>
                </c:pt>
                <c:pt idx="380">
                  <c:v>2.4409109999999998</c:v>
                </c:pt>
                <c:pt idx="381">
                  <c:v>3.6861039999999998</c:v>
                </c:pt>
                <c:pt idx="382">
                  <c:v>2.3998780000000002</c:v>
                </c:pt>
                <c:pt idx="383">
                  <c:v>2.414898</c:v>
                </c:pt>
                <c:pt idx="384">
                  <c:v>2.4460579999999998</c:v>
                </c:pt>
                <c:pt idx="385">
                  <c:v>2.449103</c:v>
                </c:pt>
                <c:pt idx="386">
                  <c:v>3.681012</c:v>
                </c:pt>
                <c:pt idx="387">
                  <c:v>2.4120110000000001</c:v>
                </c:pt>
                <c:pt idx="388">
                  <c:v>2.4670109999999998</c:v>
                </c:pt>
                <c:pt idx="389">
                  <c:v>2.4710109999999998</c:v>
                </c:pt>
                <c:pt idx="390">
                  <c:v>3.7210109999999998</c:v>
                </c:pt>
                <c:pt idx="391">
                  <c:v>2.4460109999999999</c:v>
                </c:pt>
                <c:pt idx="392">
                  <c:v>2.422965</c:v>
                </c:pt>
                <c:pt idx="393">
                  <c:v>2.4630109999999998</c:v>
                </c:pt>
                <c:pt idx="394">
                  <c:v>3.6800120000000001</c:v>
                </c:pt>
                <c:pt idx="395">
                  <c:v>2.4439639999999998</c:v>
                </c:pt>
                <c:pt idx="396">
                  <c:v>2.4400119999999998</c:v>
                </c:pt>
                <c:pt idx="397">
                  <c:v>3.724011</c:v>
                </c:pt>
                <c:pt idx="398">
                  <c:v>2.4360110000000001</c:v>
                </c:pt>
                <c:pt idx="399">
                  <c:v>2.5039699999999998</c:v>
                </c:pt>
                <c:pt idx="400">
                  <c:v>3.6308989999999999</c:v>
                </c:pt>
                <c:pt idx="401">
                  <c:v>2.4540109999999999</c:v>
                </c:pt>
                <c:pt idx="402">
                  <c:v>3.7220110000000002</c:v>
                </c:pt>
                <c:pt idx="403">
                  <c:v>2.4200110000000001</c:v>
                </c:pt>
                <c:pt idx="404">
                  <c:v>3.7830110000000001</c:v>
                </c:pt>
                <c:pt idx="405">
                  <c:v>2.409011</c:v>
                </c:pt>
                <c:pt idx="406">
                  <c:v>3.6829649999999998</c:v>
                </c:pt>
                <c:pt idx="407">
                  <c:v>3.7250580000000002</c:v>
                </c:pt>
                <c:pt idx="408">
                  <c:v>2.4749650000000001</c:v>
                </c:pt>
                <c:pt idx="409">
                  <c:v>3.7830110000000001</c:v>
                </c:pt>
                <c:pt idx="410">
                  <c:v>2.4500109999999999</c:v>
                </c:pt>
                <c:pt idx="411">
                  <c:v>3.6980110000000002</c:v>
                </c:pt>
                <c:pt idx="412">
                  <c:v>2.4659650000000002</c:v>
                </c:pt>
                <c:pt idx="413">
                  <c:v>3.7190110000000001</c:v>
                </c:pt>
                <c:pt idx="414">
                  <c:v>2.490011</c:v>
                </c:pt>
                <c:pt idx="415">
                  <c:v>2.4300109999999999</c:v>
                </c:pt>
                <c:pt idx="416">
                  <c:v>2.4289179999999999</c:v>
                </c:pt>
                <c:pt idx="417">
                  <c:v>3.772097</c:v>
                </c:pt>
                <c:pt idx="418">
                  <c:v>2.4428649999999998</c:v>
                </c:pt>
                <c:pt idx="419">
                  <c:v>2.4690110000000001</c:v>
                </c:pt>
                <c:pt idx="420">
                  <c:v>2.4620120000000001</c:v>
                </c:pt>
                <c:pt idx="421">
                  <c:v>3.7570109999999999</c:v>
                </c:pt>
                <c:pt idx="422">
                  <c:v>2.491965</c:v>
                </c:pt>
                <c:pt idx="423">
                  <c:v>2.4460109999999999</c:v>
                </c:pt>
                <c:pt idx="424">
                  <c:v>3.7489650000000001</c:v>
                </c:pt>
                <c:pt idx="425">
                  <c:v>2.449011</c:v>
                </c:pt>
                <c:pt idx="426">
                  <c:v>2.4882029999999999</c:v>
                </c:pt>
                <c:pt idx="427">
                  <c:v>3.7367729999999999</c:v>
                </c:pt>
                <c:pt idx="428">
                  <c:v>2.5360109999999998</c:v>
                </c:pt>
                <c:pt idx="429">
                  <c:v>2.4350109999999998</c:v>
                </c:pt>
                <c:pt idx="430">
                  <c:v>2.4910109999999999</c:v>
                </c:pt>
                <c:pt idx="431">
                  <c:v>3.7879649999999998</c:v>
                </c:pt>
                <c:pt idx="432">
                  <c:v>2.422024</c:v>
                </c:pt>
                <c:pt idx="433">
                  <c:v>2.4531489999999998</c:v>
                </c:pt>
                <c:pt idx="434">
                  <c:v>3.758057</c:v>
                </c:pt>
                <c:pt idx="435">
                  <c:v>2.4629120000000002</c:v>
                </c:pt>
                <c:pt idx="436">
                  <c:v>2.5010569999999999</c:v>
                </c:pt>
                <c:pt idx="437">
                  <c:v>3.7570109999999999</c:v>
                </c:pt>
                <c:pt idx="438">
                  <c:v>2.455012</c:v>
                </c:pt>
                <c:pt idx="439">
                  <c:v>2.4890110000000001</c:v>
                </c:pt>
                <c:pt idx="440">
                  <c:v>3.7817729999999998</c:v>
                </c:pt>
                <c:pt idx="441">
                  <c:v>2.4880110000000002</c:v>
                </c:pt>
                <c:pt idx="442">
                  <c:v>2.5090110000000001</c:v>
                </c:pt>
                <c:pt idx="443">
                  <c:v>3.744011</c:v>
                </c:pt>
                <c:pt idx="444">
                  <c:v>2.4969649999999999</c:v>
                </c:pt>
                <c:pt idx="445">
                  <c:v>3.7530109999999999</c:v>
                </c:pt>
                <c:pt idx="446">
                  <c:v>2.512203</c:v>
                </c:pt>
                <c:pt idx="447">
                  <c:v>2.4920119999999999</c:v>
                </c:pt>
                <c:pt idx="448">
                  <c:v>3.7737720000000001</c:v>
                </c:pt>
                <c:pt idx="449">
                  <c:v>2.4401760000000001</c:v>
                </c:pt>
                <c:pt idx="450">
                  <c:v>3.7709109999999999</c:v>
                </c:pt>
                <c:pt idx="451">
                  <c:v>2.4779969999999998</c:v>
                </c:pt>
                <c:pt idx="452">
                  <c:v>3.7609119999999998</c:v>
                </c:pt>
                <c:pt idx="453">
                  <c:v>2.5080580000000001</c:v>
                </c:pt>
                <c:pt idx="454">
                  <c:v>3.7640570000000002</c:v>
                </c:pt>
                <c:pt idx="455">
                  <c:v>2.4881039999999999</c:v>
                </c:pt>
                <c:pt idx="456">
                  <c:v>3.7838189999999998</c:v>
                </c:pt>
                <c:pt idx="457">
                  <c:v>2.482097</c:v>
                </c:pt>
                <c:pt idx="458">
                  <c:v>3.7759580000000001</c:v>
                </c:pt>
                <c:pt idx="459">
                  <c:v>2.5211039999999998</c:v>
                </c:pt>
                <c:pt idx="460">
                  <c:v>2.517865</c:v>
                </c:pt>
                <c:pt idx="461">
                  <c:v>3.771058</c:v>
                </c:pt>
                <c:pt idx="462">
                  <c:v>2.4861040000000001</c:v>
                </c:pt>
                <c:pt idx="463">
                  <c:v>3.7758189999999998</c:v>
                </c:pt>
                <c:pt idx="464">
                  <c:v>2.5021040000000001</c:v>
                </c:pt>
                <c:pt idx="465">
                  <c:v>2.5108649999999999</c:v>
                </c:pt>
                <c:pt idx="466">
                  <c:v>3.791058</c:v>
                </c:pt>
                <c:pt idx="467">
                  <c:v>2.473122</c:v>
                </c:pt>
                <c:pt idx="468">
                  <c:v>3.7730049999999999</c:v>
                </c:pt>
                <c:pt idx="469">
                  <c:v>2.5478649999999998</c:v>
                </c:pt>
                <c:pt idx="470">
                  <c:v>3.8070580000000001</c:v>
                </c:pt>
                <c:pt idx="471">
                  <c:v>2.487104</c:v>
                </c:pt>
                <c:pt idx="472">
                  <c:v>3.8118650000000001</c:v>
                </c:pt>
                <c:pt idx="473">
                  <c:v>2.4900570000000002</c:v>
                </c:pt>
                <c:pt idx="474">
                  <c:v>2.5368659999999998</c:v>
                </c:pt>
                <c:pt idx="475">
                  <c:v>3.785196</c:v>
                </c:pt>
                <c:pt idx="476">
                  <c:v>3.7969580000000001</c:v>
                </c:pt>
                <c:pt idx="477">
                  <c:v>2.5190579999999998</c:v>
                </c:pt>
                <c:pt idx="478">
                  <c:v>2.880865</c:v>
                </c:pt>
                <c:pt idx="479">
                  <c:v>3.7450580000000002</c:v>
                </c:pt>
                <c:pt idx="480">
                  <c:v>2.5148649999999999</c:v>
                </c:pt>
                <c:pt idx="481">
                  <c:v>3.809104</c:v>
                </c:pt>
                <c:pt idx="482">
                  <c:v>2.5020579999999999</c:v>
                </c:pt>
                <c:pt idx="483">
                  <c:v>2.5240429999999998</c:v>
                </c:pt>
                <c:pt idx="484">
                  <c:v>3.7929909999999998</c:v>
                </c:pt>
                <c:pt idx="485">
                  <c:v>3.8510049999999998</c:v>
                </c:pt>
                <c:pt idx="486">
                  <c:v>2.560819</c:v>
                </c:pt>
                <c:pt idx="487">
                  <c:v>3.7701039999999999</c:v>
                </c:pt>
                <c:pt idx="488">
                  <c:v>2.5030570000000001</c:v>
                </c:pt>
                <c:pt idx="489">
                  <c:v>3.8138649999999998</c:v>
                </c:pt>
                <c:pt idx="490">
                  <c:v>2.5400580000000001</c:v>
                </c:pt>
                <c:pt idx="491">
                  <c:v>2.5350570000000001</c:v>
                </c:pt>
                <c:pt idx="492">
                  <c:v>3.8210579999999998</c:v>
                </c:pt>
                <c:pt idx="493">
                  <c:v>2.5038649999999998</c:v>
                </c:pt>
                <c:pt idx="494">
                  <c:v>3.8319049999999999</c:v>
                </c:pt>
                <c:pt idx="495">
                  <c:v>2.5881500000000002</c:v>
                </c:pt>
                <c:pt idx="496">
                  <c:v>3.742912</c:v>
                </c:pt>
                <c:pt idx="497">
                  <c:v>2.5110579999999998</c:v>
                </c:pt>
                <c:pt idx="498">
                  <c:v>3.8661029999999998</c:v>
                </c:pt>
                <c:pt idx="499">
                  <c:v>2.5278200000000002</c:v>
                </c:pt>
                <c:pt idx="500">
                  <c:v>3.890997</c:v>
                </c:pt>
                <c:pt idx="501">
                  <c:v>2.4560369999999998</c:v>
                </c:pt>
                <c:pt idx="502">
                  <c:v>3.8660049999999999</c:v>
                </c:pt>
                <c:pt idx="503">
                  <c:v>2.5231029999999999</c:v>
                </c:pt>
                <c:pt idx="504">
                  <c:v>3.8559519999999998</c:v>
                </c:pt>
                <c:pt idx="505">
                  <c:v>2.5719650000000001</c:v>
                </c:pt>
                <c:pt idx="506">
                  <c:v>3.766918</c:v>
                </c:pt>
                <c:pt idx="507">
                  <c:v>3.8531569999999999</c:v>
                </c:pt>
                <c:pt idx="508">
                  <c:v>2.532918</c:v>
                </c:pt>
                <c:pt idx="509">
                  <c:v>3.8249650000000002</c:v>
                </c:pt>
                <c:pt idx="510">
                  <c:v>2.6011570000000002</c:v>
                </c:pt>
                <c:pt idx="511">
                  <c:v>3.832919</c:v>
                </c:pt>
                <c:pt idx="512">
                  <c:v>3.7919649999999998</c:v>
                </c:pt>
                <c:pt idx="513">
                  <c:v>2.5298980000000002</c:v>
                </c:pt>
                <c:pt idx="514">
                  <c:v>3.8580570000000001</c:v>
                </c:pt>
                <c:pt idx="515">
                  <c:v>4.0200110000000002</c:v>
                </c:pt>
                <c:pt idx="516">
                  <c:v>2.5810119999999999</c:v>
                </c:pt>
                <c:pt idx="517">
                  <c:v>3.7940109999999998</c:v>
                </c:pt>
                <c:pt idx="518">
                  <c:v>3.7840889999999998</c:v>
                </c:pt>
                <c:pt idx="519">
                  <c:v>2.5350039999999998</c:v>
                </c:pt>
                <c:pt idx="520">
                  <c:v>3.9060109999999999</c:v>
                </c:pt>
                <c:pt idx="521">
                  <c:v>3.8840119999999998</c:v>
                </c:pt>
                <c:pt idx="522">
                  <c:v>2.5250110000000001</c:v>
                </c:pt>
                <c:pt idx="523">
                  <c:v>3.8599649999999999</c:v>
                </c:pt>
                <c:pt idx="524">
                  <c:v>2.5350109999999999</c:v>
                </c:pt>
                <c:pt idx="525">
                  <c:v>3.8710110000000002</c:v>
                </c:pt>
                <c:pt idx="526">
                  <c:v>3.8860109999999999</c:v>
                </c:pt>
                <c:pt idx="527">
                  <c:v>2.5219649999999998</c:v>
                </c:pt>
                <c:pt idx="528">
                  <c:v>3.8230110000000002</c:v>
                </c:pt>
                <c:pt idx="529">
                  <c:v>2.5438649999999998</c:v>
                </c:pt>
                <c:pt idx="530">
                  <c:v>3.854012</c:v>
                </c:pt>
                <c:pt idx="531">
                  <c:v>3.881011</c:v>
                </c:pt>
                <c:pt idx="532">
                  <c:v>2.5749580000000001</c:v>
                </c:pt>
                <c:pt idx="533">
                  <c:v>3.8410570000000002</c:v>
                </c:pt>
                <c:pt idx="534">
                  <c:v>2.5770119999999999</c:v>
                </c:pt>
                <c:pt idx="535">
                  <c:v>3.8760490000000001</c:v>
                </c:pt>
                <c:pt idx="536">
                  <c:v>3.8489119999999999</c:v>
                </c:pt>
                <c:pt idx="537">
                  <c:v>2.5860110000000001</c:v>
                </c:pt>
                <c:pt idx="538">
                  <c:v>3.9240110000000001</c:v>
                </c:pt>
                <c:pt idx="539">
                  <c:v>3.8620109999999999</c:v>
                </c:pt>
                <c:pt idx="540">
                  <c:v>2.5930110000000002</c:v>
                </c:pt>
                <c:pt idx="541">
                  <c:v>3.8800119999999998</c:v>
                </c:pt>
                <c:pt idx="542">
                  <c:v>3.8630110000000002</c:v>
                </c:pt>
                <c:pt idx="543">
                  <c:v>2.5730110000000002</c:v>
                </c:pt>
                <c:pt idx="544">
                  <c:v>3.862965</c:v>
                </c:pt>
                <c:pt idx="545">
                  <c:v>2.5680109999999998</c:v>
                </c:pt>
                <c:pt idx="546">
                  <c:v>3.877011</c:v>
                </c:pt>
                <c:pt idx="547">
                  <c:v>3.874965</c:v>
                </c:pt>
                <c:pt idx="548">
                  <c:v>2.5610110000000001</c:v>
                </c:pt>
                <c:pt idx="549">
                  <c:v>3.9340109999999999</c:v>
                </c:pt>
                <c:pt idx="550">
                  <c:v>3.842965</c:v>
                </c:pt>
                <c:pt idx="551">
                  <c:v>2.595011</c:v>
                </c:pt>
                <c:pt idx="552">
                  <c:v>3.8079040000000002</c:v>
                </c:pt>
                <c:pt idx="553">
                  <c:v>3.868004</c:v>
                </c:pt>
                <c:pt idx="554">
                  <c:v>2.5752039999999998</c:v>
                </c:pt>
                <c:pt idx="555">
                  <c:v>3.8949509999999998</c:v>
                </c:pt>
                <c:pt idx="556">
                  <c:v>3.9000569999999999</c:v>
                </c:pt>
                <c:pt idx="557">
                  <c:v>2.5610119999999998</c:v>
                </c:pt>
                <c:pt idx="558">
                  <c:v>3.968772</c:v>
                </c:pt>
                <c:pt idx="559">
                  <c:v>3.795058</c:v>
                </c:pt>
                <c:pt idx="560">
                  <c:v>2.6000109999999999</c:v>
                </c:pt>
                <c:pt idx="561">
                  <c:v>3.921011</c:v>
                </c:pt>
                <c:pt idx="562">
                  <c:v>3.8660109999999999</c:v>
                </c:pt>
                <c:pt idx="563">
                  <c:v>3.8819650000000001</c:v>
                </c:pt>
                <c:pt idx="564">
                  <c:v>2.5850110000000002</c:v>
                </c:pt>
                <c:pt idx="565">
                  <c:v>3.9340120000000001</c:v>
                </c:pt>
                <c:pt idx="566">
                  <c:v>3.909011</c:v>
                </c:pt>
                <c:pt idx="567">
                  <c:v>2.5840109999999998</c:v>
                </c:pt>
                <c:pt idx="568">
                  <c:v>3.922965</c:v>
                </c:pt>
                <c:pt idx="569">
                  <c:v>3.8700489999999999</c:v>
                </c:pt>
                <c:pt idx="570">
                  <c:v>3.956912</c:v>
                </c:pt>
                <c:pt idx="571">
                  <c:v>2.5780110000000001</c:v>
                </c:pt>
                <c:pt idx="572">
                  <c:v>3.9020109999999999</c:v>
                </c:pt>
                <c:pt idx="573">
                  <c:v>3.9040110000000001</c:v>
                </c:pt>
                <c:pt idx="574">
                  <c:v>3.910012</c:v>
                </c:pt>
                <c:pt idx="575">
                  <c:v>2.6820110000000001</c:v>
                </c:pt>
                <c:pt idx="576">
                  <c:v>3.8259650000000001</c:v>
                </c:pt>
                <c:pt idx="577">
                  <c:v>3.942958</c:v>
                </c:pt>
                <c:pt idx="578">
                  <c:v>2.6230570000000002</c:v>
                </c:pt>
                <c:pt idx="579">
                  <c:v>3.9320580000000001</c:v>
                </c:pt>
                <c:pt idx="580">
                  <c:v>3.9509650000000001</c:v>
                </c:pt>
                <c:pt idx="581">
                  <c:v>2.5150570000000001</c:v>
                </c:pt>
                <c:pt idx="582">
                  <c:v>3.9569649999999998</c:v>
                </c:pt>
                <c:pt idx="583">
                  <c:v>3.933011</c:v>
                </c:pt>
                <c:pt idx="584">
                  <c:v>2.6120109999999999</c:v>
                </c:pt>
                <c:pt idx="585">
                  <c:v>3.9589379999999998</c:v>
                </c:pt>
                <c:pt idx="586">
                  <c:v>3.8680889999999999</c:v>
                </c:pt>
                <c:pt idx="587">
                  <c:v>2.5598649999999998</c:v>
                </c:pt>
                <c:pt idx="588">
                  <c:v>3.9280119999999998</c:v>
                </c:pt>
                <c:pt idx="589">
                  <c:v>3.9570110000000001</c:v>
                </c:pt>
                <c:pt idx="590">
                  <c:v>2.6619649999999999</c:v>
                </c:pt>
                <c:pt idx="591">
                  <c:v>5.2080109999999999</c:v>
                </c:pt>
                <c:pt idx="592">
                  <c:v>3.9140109999999999</c:v>
                </c:pt>
                <c:pt idx="593">
                  <c:v>2.639011</c:v>
                </c:pt>
                <c:pt idx="594">
                  <c:v>3.922965</c:v>
                </c:pt>
                <c:pt idx="595">
                  <c:v>3.9211960000000001</c:v>
                </c:pt>
                <c:pt idx="596">
                  <c:v>3.9728189999999999</c:v>
                </c:pt>
                <c:pt idx="597">
                  <c:v>3.931012</c:v>
                </c:pt>
                <c:pt idx="598">
                  <c:v>3.9600110000000002</c:v>
                </c:pt>
                <c:pt idx="599">
                  <c:v>2.5940110000000001</c:v>
                </c:pt>
                <c:pt idx="600">
                  <c:v>5.3080109999999996</c:v>
                </c:pt>
                <c:pt idx="601">
                  <c:v>3.9311039999999999</c:v>
                </c:pt>
                <c:pt idx="602">
                  <c:v>5.2419840000000004</c:v>
                </c:pt>
                <c:pt idx="603">
                  <c:v>3.9188770000000002</c:v>
                </c:pt>
                <c:pt idx="604">
                  <c:v>3.8960300000000001</c:v>
                </c:pt>
                <c:pt idx="605">
                  <c:v>3.9781040000000001</c:v>
                </c:pt>
                <c:pt idx="606">
                  <c:v>5.3038650000000001</c:v>
                </c:pt>
                <c:pt idx="607">
                  <c:v>3.9980579999999999</c:v>
                </c:pt>
                <c:pt idx="608">
                  <c:v>9.3021030000000007</c:v>
                </c:pt>
                <c:pt idx="609">
                  <c:v>3.9188190000000001</c:v>
                </c:pt>
                <c:pt idx="610">
                  <c:v>4.0280579999999997</c:v>
                </c:pt>
                <c:pt idx="611">
                  <c:v>5.2771039999999996</c:v>
                </c:pt>
                <c:pt idx="612">
                  <c:v>3.9990570000000001</c:v>
                </c:pt>
                <c:pt idx="613">
                  <c:v>3.9858660000000001</c:v>
                </c:pt>
                <c:pt idx="614">
                  <c:v>5.2470569999999999</c:v>
                </c:pt>
                <c:pt idx="615">
                  <c:v>3.9978660000000001</c:v>
                </c:pt>
                <c:pt idx="616">
                  <c:v>4.0010500000000002</c:v>
                </c:pt>
                <c:pt idx="617">
                  <c:v>3.9761039999999999</c:v>
                </c:pt>
                <c:pt idx="618">
                  <c:v>5.3130040000000003</c:v>
                </c:pt>
                <c:pt idx="619">
                  <c:v>3.983978</c:v>
                </c:pt>
                <c:pt idx="620">
                  <c:v>3.9549110000000001</c:v>
                </c:pt>
                <c:pt idx="621">
                  <c:v>5.3360050000000001</c:v>
                </c:pt>
                <c:pt idx="622">
                  <c:v>5.3451040000000001</c:v>
                </c:pt>
                <c:pt idx="623">
                  <c:v>82.061864999999997</c:v>
                </c:pt>
                <c:pt idx="624">
                  <c:v>4.0041039999999999</c:v>
                </c:pt>
                <c:pt idx="625">
                  <c:v>5.3548650000000002</c:v>
                </c:pt>
                <c:pt idx="626">
                  <c:v>3.9320580000000001</c:v>
                </c:pt>
                <c:pt idx="627">
                  <c:v>3.9851040000000002</c:v>
                </c:pt>
                <c:pt idx="628">
                  <c:v>5.3290569999999997</c:v>
                </c:pt>
                <c:pt idx="629">
                  <c:v>3.953865</c:v>
                </c:pt>
                <c:pt idx="630">
                  <c:v>6.7000580000000003</c:v>
                </c:pt>
                <c:pt idx="631">
                  <c:v>3.9860570000000002</c:v>
                </c:pt>
                <c:pt idx="632">
                  <c:v>3.9878659999999999</c:v>
                </c:pt>
                <c:pt idx="633">
                  <c:v>3.9990570000000001</c:v>
                </c:pt>
                <c:pt idx="634">
                  <c:v>3.9980579999999999</c:v>
                </c:pt>
                <c:pt idx="635">
                  <c:v>4.0038650000000002</c:v>
                </c:pt>
                <c:pt idx="636">
                  <c:v>3.9830700000000001</c:v>
                </c:pt>
                <c:pt idx="637">
                  <c:v>4.0060510000000003</c:v>
                </c:pt>
                <c:pt idx="638">
                  <c:v>3.9709120000000002</c:v>
                </c:pt>
                <c:pt idx="639">
                  <c:v>4.0221030000000004</c:v>
                </c:pt>
                <c:pt idx="640">
                  <c:v>3.979819</c:v>
                </c:pt>
                <c:pt idx="641">
                  <c:v>4.0211040000000002</c:v>
                </c:pt>
                <c:pt idx="642">
                  <c:v>3.9841039999999999</c:v>
                </c:pt>
                <c:pt idx="643">
                  <c:v>3.9928650000000001</c:v>
                </c:pt>
                <c:pt idx="644">
                  <c:v>4.045058</c:v>
                </c:pt>
                <c:pt idx="645">
                  <c:v>4.0208649999999997</c:v>
                </c:pt>
                <c:pt idx="646">
                  <c:v>4.021058</c:v>
                </c:pt>
                <c:pt idx="647">
                  <c:v>4.0260569999999998</c:v>
                </c:pt>
                <c:pt idx="648">
                  <c:v>3.9841039999999999</c:v>
                </c:pt>
                <c:pt idx="649">
                  <c:v>4.0128190000000004</c:v>
                </c:pt>
                <c:pt idx="650">
                  <c:v>31.145057999999999</c:v>
                </c:pt>
                <c:pt idx="651">
                  <c:v>3.9811040000000002</c:v>
                </c:pt>
                <c:pt idx="652">
                  <c:v>4.0130109999999997</c:v>
                </c:pt>
                <c:pt idx="653">
                  <c:v>3.9869309999999998</c:v>
                </c:pt>
                <c:pt idx="654">
                  <c:v>4.0289580000000003</c:v>
                </c:pt>
                <c:pt idx="655">
                  <c:v>4.0099580000000001</c:v>
                </c:pt>
                <c:pt idx="656">
                  <c:v>4.0771040000000003</c:v>
                </c:pt>
                <c:pt idx="657">
                  <c:v>3.8999969999999999</c:v>
                </c:pt>
                <c:pt idx="658">
                  <c:v>4.0110580000000002</c:v>
                </c:pt>
                <c:pt idx="659">
                  <c:v>4.1209110000000004</c:v>
                </c:pt>
                <c:pt idx="660">
                  <c:v>3.9298660000000001</c:v>
                </c:pt>
                <c:pt idx="661">
                  <c:v>4.0092030000000003</c:v>
                </c:pt>
                <c:pt idx="662">
                  <c:v>4.0420109999999996</c:v>
                </c:pt>
                <c:pt idx="663">
                  <c:v>3.9948190000000001</c:v>
                </c:pt>
                <c:pt idx="664">
                  <c:v>3.9862039999999999</c:v>
                </c:pt>
                <c:pt idx="665">
                  <c:v>4.0137720000000003</c:v>
                </c:pt>
                <c:pt idx="666">
                  <c:v>4.1140109999999996</c:v>
                </c:pt>
                <c:pt idx="667">
                  <c:v>3.9150119999999999</c:v>
                </c:pt>
                <c:pt idx="668">
                  <c:v>4.0192030000000001</c:v>
                </c:pt>
                <c:pt idx="669">
                  <c:v>5.4997730000000002</c:v>
                </c:pt>
                <c:pt idx="670">
                  <c:v>3.8861469999999998</c:v>
                </c:pt>
                <c:pt idx="671">
                  <c:v>4.0349449999999996</c:v>
                </c:pt>
                <c:pt idx="672">
                  <c:v>4.0000109999999998</c:v>
                </c:pt>
                <c:pt idx="673">
                  <c:v>3.9931040000000002</c:v>
                </c:pt>
                <c:pt idx="674">
                  <c:v>4.056819</c:v>
                </c:pt>
                <c:pt idx="675">
                  <c:v>5.3390110000000002</c:v>
                </c:pt>
                <c:pt idx="676">
                  <c:v>4.0351429999999997</c:v>
                </c:pt>
                <c:pt idx="677">
                  <c:v>4.0289590000000004</c:v>
                </c:pt>
                <c:pt idx="678">
                  <c:v>4.0348649999999999</c:v>
                </c:pt>
                <c:pt idx="679">
                  <c:v>4.0762029999999996</c:v>
                </c:pt>
                <c:pt idx="680">
                  <c:v>4.0430109999999999</c:v>
                </c:pt>
                <c:pt idx="681">
                  <c:v>4.0237730000000003</c:v>
                </c:pt>
                <c:pt idx="682">
                  <c:v>4.0510109999999999</c:v>
                </c:pt>
                <c:pt idx="683">
                  <c:v>4.0500109999999996</c:v>
                </c:pt>
                <c:pt idx="684">
                  <c:v>5.4410119999999997</c:v>
                </c:pt>
                <c:pt idx="685">
                  <c:v>4.0240109999999998</c:v>
                </c:pt>
                <c:pt idx="686">
                  <c:v>4.0709650000000002</c:v>
                </c:pt>
                <c:pt idx="687">
                  <c:v>3.9691550000000002</c:v>
                </c:pt>
                <c:pt idx="688">
                  <c:v>4.0679910000000001</c:v>
                </c:pt>
                <c:pt idx="689">
                  <c:v>4.0040110000000002</c:v>
                </c:pt>
                <c:pt idx="690">
                  <c:v>4.0690119999999999</c:v>
                </c:pt>
                <c:pt idx="691">
                  <c:v>4.0920110000000003</c:v>
                </c:pt>
                <c:pt idx="692">
                  <c:v>3.9910109999999999</c:v>
                </c:pt>
                <c:pt idx="693">
                  <c:v>4.0629650000000002</c:v>
                </c:pt>
                <c:pt idx="694">
                  <c:v>4.0400109999999998</c:v>
                </c:pt>
                <c:pt idx="695">
                  <c:v>4.0859649999999998</c:v>
                </c:pt>
                <c:pt idx="696">
                  <c:v>4.0590109999999999</c:v>
                </c:pt>
                <c:pt idx="697">
                  <c:v>4.0390110000000004</c:v>
                </c:pt>
                <c:pt idx="698">
                  <c:v>4.088965</c:v>
                </c:pt>
                <c:pt idx="699">
                  <c:v>4.028912</c:v>
                </c:pt>
                <c:pt idx="700">
                  <c:v>5.4410569999999998</c:v>
                </c:pt>
                <c:pt idx="701">
                  <c:v>4.1020110000000001</c:v>
                </c:pt>
                <c:pt idx="702">
                  <c:v>3.994011</c:v>
                </c:pt>
                <c:pt idx="703">
                  <c:v>4.0919650000000001</c:v>
                </c:pt>
                <c:pt idx="704">
                  <c:v>3.9699230000000001</c:v>
                </c:pt>
                <c:pt idx="705">
                  <c:v>4.0751439999999999</c:v>
                </c:pt>
                <c:pt idx="706">
                  <c:v>4.064057</c:v>
                </c:pt>
                <c:pt idx="707">
                  <c:v>4.1270110000000004</c:v>
                </c:pt>
                <c:pt idx="708">
                  <c:v>4.0309650000000001</c:v>
                </c:pt>
                <c:pt idx="709">
                  <c:v>4.0960109999999998</c:v>
                </c:pt>
                <c:pt idx="710">
                  <c:v>5.3898190000000001</c:v>
                </c:pt>
                <c:pt idx="711">
                  <c:v>4.115011</c:v>
                </c:pt>
                <c:pt idx="712">
                  <c:v>4.0940120000000002</c:v>
                </c:pt>
                <c:pt idx="713">
                  <c:v>4.0809639999999998</c:v>
                </c:pt>
                <c:pt idx="714">
                  <c:v>4.0870119999999996</c:v>
                </c:pt>
                <c:pt idx="715">
                  <c:v>4.1210110000000002</c:v>
                </c:pt>
                <c:pt idx="716">
                  <c:v>4.070011</c:v>
                </c:pt>
                <c:pt idx="717">
                  <c:v>4.04115</c:v>
                </c:pt>
                <c:pt idx="718">
                  <c:v>4.0588660000000001</c:v>
                </c:pt>
                <c:pt idx="719">
                  <c:v>4.0830109999999999</c:v>
                </c:pt>
                <c:pt idx="720">
                  <c:v>5.5081290000000003</c:v>
                </c:pt>
                <c:pt idx="721">
                  <c:v>4.0030089999999996</c:v>
                </c:pt>
                <c:pt idx="722">
                  <c:v>4.0648660000000003</c:v>
                </c:pt>
                <c:pt idx="723">
                  <c:v>4.0990570000000002</c:v>
                </c:pt>
                <c:pt idx="724">
                  <c:v>4.1050440000000004</c:v>
                </c:pt>
                <c:pt idx="725">
                  <c:v>4.1120580000000002</c:v>
                </c:pt>
                <c:pt idx="726">
                  <c:v>5.4828650000000003</c:v>
                </c:pt>
                <c:pt idx="727">
                  <c:v>4.1110569999999997</c:v>
                </c:pt>
                <c:pt idx="728">
                  <c:v>4.0568660000000003</c:v>
                </c:pt>
                <c:pt idx="729">
                  <c:v>4.0460570000000002</c:v>
                </c:pt>
                <c:pt idx="730">
                  <c:v>4.1020580000000004</c:v>
                </c:pt>
                <c:pt idx="731">
                  <c:v>4.1201040000000004</c:v>
                </c:pt>
                <c:pt idx="732">
                  <c:v>4.1158190000000001</c:v>
                </c:pt>
                <c:pt idx="733">
                  <c:v>4.0690569999999999</c:v>
                </c:pt>
                <c:pt idx="734">
                  <c:v>5.497058</c:v>
                </c:pt>
                <c:pt idx="735">
                  <c:v>4.1230570000000002</c:v>
                </c:pt>
                <c:pt idx="736">
                  <c:v>4.125813</c:v>
                </c:pt>
                <c:pt idx="737">
                  <c:v>4.0761029999999998</c:v>
                </c:pt>
                <c:pt idx="738">
                  <c:v>4.2258779999999998</c:v>
                </c:pt>
                <c:pt idx="739">
                  <c:v>4.1050440000000004</c:v>
                </c:pt>
                <c:pt idx="740">
                  <c:v>4.1091499999999996</c:v>
                </c:pt>
                <c:pt idx="741">
                  <c:v>4.0978190000000003</c:v>
                </c:pt>
                <c:pt idx="742">
                  <c:v>5.5081040000000003</c:v>
                </c:pt>
                <c:pt idx="743">
                  <c:v>4.1320579999999998</c:v>
                </c:pt>
                <c:pt idx="744">
                  <c:v>4.0718649999999998</c:v>
                </c:pt>
                <c:pt idx="745">
                  <c:v>4.1280039999999998</c:v>
                </c:pt>
                <c:pt idx="746">
                  <c:v>4.1091040000000003</c:v>
                </c:pt>
                <c:pt idx="747">
                  <c:v>4.095866</c:v>
                </c:pt>
                <c:pt idx="748">
                  <c:v>5.4620569999999997</c:v>
                </c:pt>
                <c:pt idx="749">
                  <c:v>4.1260579999999996</c:v>
                </c:pt>
                <c:pt idx="750">
                  <c:v>4.1098650000000001</c:v>
                </c:pt>
                <c:pt idx="751">
                  <c:v>4.0630569999999997</c:v>
                </c:pt>
                <c:pt idx="752">
                  <c:v>4.2270580000000004</c:v>
                </c:pt>
                <c:pt idx="753">
                  <c:v>5.459104</c:v>
                </c:pt>
                <c:pt idx="754">
                  <c:v>4.0919049999999997</c:v>
                </c:pt>
                <c:pt idx="755">
                  <c:v>4.2210830000000001</c:v>
                </c:pt>
                <c:pt idx="756">
                  <c:v>4.0369450000000002</c:v>
                </c:pt>
                <c:pt idx="757">
                  <c:v>4.1349109999999998</c:v>
                </c:pt>
                <c:pt idx="758">
                  <c:v>5.5281039999999999</c:v>
                </c:pt>
                <c:pt idx="759">
                  <c:v>4.1148660000000001</c:v>
                </c:pt>
                <c:pt idx="760">
                  <c:v>4.1561029999999999</c:v>
                </c:pt>
                <c:pt idx="761">
                  <c:v>4.1618659999999998</c:v>
                </c:pt>
                <c:pt idx="762">
                  <c:v>4.2020569999999999</c:v>
                </c:pt>
                <c:pt idx="763">
                  <c:v>4.0661040000000002</c:v>
                </c:pt>
                <c:pt idx="764">
                  <c:v>4.1960579999999998</c:v>
                </c:pt>
                <c:pt idx="765">
                  <c:v>4.1978650000000002</c:v>
                </c:pt>
                <c:pt idx="766">
                  <c:v>4.0440579999999997</c:v>
                </c:pt>
                <c:pt idx="767">
                  <c:v>4.1538649999999997</c:v>
                </c:pt>
                <c:pt idx="768">
                  <c:v>5.5600569999999996</c:v>
                </c:pt>
                <c:pt idx="769">
                  <c:v>4.1791039999999997</c:v>
                </c:pt>
                <c:pt idx="770">
                  <c:v>4.056819</c:v>
                </c:pt>
                <c:pt idx="771">
                  <c:v>4.1771039999999999</c:v>
                </c:pt>
                <c:pt idx="772">
                  <c:v>4.1499309999999996</c:v>
                </c:pt>
                <c:pt idx="773">
                  <c:v>4.1689980000000002</c:v>
                </c:pt>
                <c:pt idx="774">
                  <c:v>4.2081499999999998</c:v>
                </c:pt>
                <c:pt idx="775">
                  <c:v>4.1638650000000004</c:v>
                </c:pt>
                <c:pt idx="776">
                  <c:v>5.4541040000000001</c:v>
                </c:pt>
                <c:pt idx="777">
                  <c:v>4.1800040000000003</c:v>
                </c:pt>
                <c:pt idx="778">
                  <c:v>4.137912</c:v>
                </c:pt>
                <c:pt idx="779">
                  <c:v>4.1061040000000002</c:v>
                </c:pt>
                <c:pt idx="780">
                  <c:v>4.2430570000000003</c:v>
                </c:pt>
                <c:pt idx="781">
                  <c:v>4.1248659999999999</c:v>
                </c:pt>
                <c:pt idx="782">
                  <c:v>4.1780569999999999</c:v>
                </c:pt>
                <c:pt idx="783">
                  <c:v>4.2120579999999999</c:v>
                </c:pt>
                <c:pt idx="784">
                  <c:v>4.1448650000000002</c:v>
                </c:pt>
                <c:pt idx="785">
                  <c:v>5.5710579999999998</c:v>
                </c:pt>
                <c:pt idx="786">
                  <c:v>4.2160570000000002</c:v>
                </c:pt>
                <c:pt idx="787">
                  <c:v>4.188866</c:v>
                </c:pt>
                <c:pt idx="788">
                  <c:v>4.2130570000000001</c:v>
                </c:pt>
                <c:pt idx="789">
                  <c:v>4.1531229999999999</c:v>
                </c:pt>
                <c:pt idx="790">
                  <c:v>5.601998</c:v>
                </c:pt>
                <c:pt idx="791">
                  <c:v>4.1929109999999996</c:v>
                </c:pt>
                <c:pt idx="792">
                  <c:v>4.1950580000000004</c:v>
                </c:pt>
                <c:pt idx="793">
                  <c:v>4.1658650000000002</c:v>
                </c:pt>
                <c:pt idx="794">
                  <c:v>4.162058</c:v>
                </c:pt>
                <c:pt idx="795">
                  <c:v>5.6451039999999999</c:v>
                </c:pt>
                <c:pt idx="796">
                  <c:v>4.1760039999999998</c:v>
                </c:pt>
                <c:pt idx="797">
                  <c:v>4.1688590000000003</c:v>
                </c:pt>
                <c:pt idx="798">
                  <c:v>4.2070569999999998</c:v>
                </c:pt>
                <c:pt idx="799">
                  <c:v>4.1338650000000001</c:v>
                </c:pt>
              </c:numCache>
            </c:numRef>
          </c:yVal>
          <c:smooth val="0"/>
        </c:ser>
        <c:dLbls>
          <c:showLegendKey val="0"/>
          <c:showVal val="0"/>
          <c:showCatName val="0"/>
          <c:showSerName val="0"/>
          <c:showPercent val="0"/>
          <c:showBubbleSize val="0"/>
        </c:dLbls>
        <c:axId val="91270528"/>
        <c:axId val="92755840"/>
      </c:scatterChart>
      <c:valAx>
        <c:axId val="91270528"/>
        <c:scaling>
          <c:orientation val="minMax"/>
          <c:max val="8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rule #</a:t>
                </a:r>
              </a:p>
            </c:rich>
          </c:tx>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92755840"/>
        <c:crosses val="autoZero"/>
        <c:crossBetween val="midCat"/>
        <c:majorUnit val="100"/>
      </c:valAx>
      <c:valAx>
        <c:axId val="92755840"/>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insertion delay (ms)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91270528"/>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effectLst/>
              </a:rPr>
              <a:t>(a) low priority rules into a table with high priority rules</a:t>
            </a:r>
            <a:endParaRPr lang="en-US" sz="1100" dirty="0">
              <a:effectLst/>
            </a:endParaRPr>
          </a:p>
        </c:rich>
      </c:tx>
      <c:layout>
        <c:manualLayout>
          <c:xMode val="edge"/>
          <c:yMode val="edge"/>
          <c:x val="0.16341569980474052"/>
          <c:y val="0.8750000370435238"/>
        </c:manualLayout>
      </c:layout>
      <c:overlay val="0"/>
      <c:spPr>
        <a:noFill/>
        <a:ln>
          <a:noFill/>
        </a:ln>
        <a:effectLst/>
      </c:spPr>
    </c:title>
    <c:autoTitleDeleted val="0"/>
    <c:plotArea>
      <c:layout>
        <c:manualLayout>
          <c:layoutTarget val="inner"/>
          <c:xMode val="edge"/>
          <c:yMode val="edge"/>
          <c:x val="0.17001627046340143"/>
          <c:y val="7.9719441241414446E-2"/>
          <c:w val="0.7693171522451826"/>
          <c:h val="0.60850655625918493"/>
        </c:manualLayout>
      </c:layout>
      <c:scatterChart>
        <c:scatterStyle val="smoothMarker"/>
        <c:varyColors val="0"/>
        <c:ser>
          <c:idx val="0"/>
          <c:order val="0"/>
          <c:tx>
            <c:v>table 100</c:v>
          </c:tx>
          <c:spPr>
            <a:ln w="25400" cap="rnd">
              <a:solidFill>
                <a:schemeClr val="accent1"/>
              </a:solidFill>
              <a:round/>
            </a:ln>
            <a:effectLst/>
          </c:spPr>
          <c:marker>
            <c:symbol val="circle"/>
            <c:size val="5"/>
            <c:spPr>
              <a:solidFill>
                <a:schemeClr val="accent1"/>
              </a:solidFill>
              <a:ln w="9525">
                <a:solidFill>
                  <a:schemeClr val="accent1"/>
                </a:solidFill>
              </a:ln>
              <a:effectLst/>
            </c:spPr>
          </c:marker>
          <c:xVal>
            <c:numRef>
              <c:f>Sheet1!$A$1:$A$10</c:f>
              <c:numCache>
                <c:formatCode>General</c:formatCode>
                <c:ptCount val="10"/>
                <c:pt idx="0">
                  <c:v>10</c:v>
                </c:pt>
                <c:pt idx="1">
                  <c:v>20</c:v>
                </c:pt>
                <c:pt idx="2">
                  <c:v>50</c:v>
                </c:pt>
                <c:pt idx="3">
                  <c:v>100</c:v>
                </c:pt>
                <c:pt idx="4">
                  <c:v>150</c:v>
                </c:pt>
                <c:pt idx="5">
                  <c:v>200</c:v>
                </c:pt>
                <c:pt idx="6">
                  <c:v>300</c:v>
                </c:pt>
                <c:pt idx="7">
                  <c:v>400</c:v>
                </c:pt>
                <c:pt idx="8">
                  <c:v>500</c:v>
                </c:pt>
                <c:pt idx="9">
                  <c:v>600</c:v>
                </c:pt>
              </c:numCache>
            </c:numRef>
          </c:xVal>
          <c:yVal>
            <c:numRef>
              <c:f>Sheet1!$B$1:$B$10</c:f>
              <c:numCache>
                <c:formatCode>General</c:formatCode>
                <c:ptCount val="10"/>
                <c:pt idx="0">
                  <c:v>38.134937000000001</c:v>
                </c:pt>
                <c:pt idx="1">
                  <c:v>50.542093000000001</c:v>
                </c:pt>
                <c:pt idx="2">
                  <c:v>151.72089500000001</c:v>
                </c:pt>
                <c:pt idx="3">
                  <c:v>273.455038</c:v>
                </c:pt>
                <c:pt idx="4">
                  <c:v>428.30690800000002</c:v>
                </c:pt>
                <c:pt idx="5">
                  <c:v>568.98496899999998</c:v>
                </c:pt>
                <c:pt idx="6">
                  <c:v>879.59792000000004</c:v>
                </c:pt>
                <c:pt idx="7">
                  <c:v>1234.9199590000001</c:v>
                </c:pt>
                <c:pt idx="8">
                  <c:v>1605.568906</c:v>
                </c:pt>
                <c:pt idx="9">
                  <c:v>2064.2069929999998</c:v>
                </c:pt>
              </c:numCache>
            </c:numRef>
          </c:yVal>
          <c:smooth val="1"/>
        </c:ser>
        <c:ser>
          <c:idx val="1"/>
          <c:order val="1"/>
          <c:tx>
            <c:v>table 400</c:v>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Sheet1!$A$1:$A$10</c:f>
              <c:numCache>
                <c:formatCode>General</c:formatCode>
                <c:ptCount val="10"/>
                <c:pt idx="0">
                  <c:v>10</c:v>
                </c:pt>
                <c:pt idx="1">
                  <c:v>20</c:v>
                </c:pt>
                <c:pt idx="2">
                  <c:v>50</c:v>
                </c:pt>
                <c:pt idx="3">
                  <c:v>100</c:v>
                </c:pt>
                <c:pt idx="4">
                  <c:v>150</c:v>
                </c:pt>
                <c:pt idx="5">
                  <c:v>200</c:v>
                </c:pt>
                <c:pt idx="6">
                  <c:v>300</c:v>
                </c:pt>
                <c:pt idx="7">
                  <c:v>400</c:v>
                </c:pt>
                <c:pt idx="8">
                  <c:v>500</c:v>
                </c:pt>
                <c:pt idx="9">
                  <c:v>600</c:v>
                </c:pt>
              </c:numCache>
            </c:numRef>
          </c:xVal>
          <c:yVal>
            <c:numRef>
              <c:f>Sheet1!$C$1:$C$10</c:f>
              <c:numCache>
                <c:formatCode>General</c:formatCode>
                <c:ptCount val="10"/>
                <c:pt idx="0">
                  <c:v>36.436081999999999</c:v>
                </c:pt>
                <c:pt idx="1">
                  <c:v>70.549937999999997</c:v>
                </c:pt>
                <c:pt idx="2">
                  <c:v>166.05094800000001</c:v>
                </c:pt>
                <c:pt idx="3">
                  <c:v>315.34704699999998</c:v>
                </c:pt>
                <c:pt idx="4">
                  <c:v>501.15488699999997</c:v>
                </c:pt>
                <c:pt idx="5">
                  <c:v>668.47299899999996</c:v>
                </c:pt>
                <c:pt idx="6">
                  <c:v>1105.38492</c:v>
                </c:pt>
              </c:numCache>
            </c:numRef>
          </c:yVal>
          <c:smooth val="1"/>
        </c:ser>
        <c:dLbls>
          <c:showLegendKey val="0"/>
          <c:showVal val="0"/>
          <c:showCatName val="0"/>
          <c:showSerName val="0"/>
          <c:showPercent val="0"/>
          <c:showBubbleSize val="0"/>
        </c:dLbls>
        <c:axId val="92338048"/>
        <c:axId val="95818112"/>
      </c:scatterChart>
      <c:valAx>
        <c:axId val="92338048"/>
        <c:scaling>
          <c:orientation val="minMax"/>
          <c:max val="60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burst size</a:t>
                </a:r>
              </a:p>
            </c:rich>
          </c:tx>
          <c:layout>
            <c:manualLayout>
              <c:xMode val="edge"/>
              <c:yMode val="edge"/>
              <c:x val="0.4633597987751531"/>
              <c:y val="0.78203630796150481"/>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95818112"/>
        <c:crosses val="autoZero"/>
        <c:crossBetween val="midCat"/>
        <c:majorUnit val="100"/>
      </c:valAx>
      <c:valAx>
        <c:axId val="95818112"/>
        <c:scaling>
          <c:orientation val="minMax"/>
          <c:max val="2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avg completion time (ms)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zh-CN"/>
          </a:p>
        </c:txPr>
        <c:crossAx val="92338048"/>
        <c:crosses val="autoZero"/>
        <c:crossBetween val="midCat"/>
      </c:valAx>
      <c:spPr>
        <a:noFill/>
        <a:ln>
          <a:noFill/>
        </a:ln>
        <a:effectLst/>
      </c:spPr>
    </c:plotArea>
    <c:legend>
      <c:legendPos val="b"/>
      <c:layout>
        <c:manualLayout>
          <c:xMode val="edge"/>
          <c:yMode val="edge"/>
          <c:x val="0.45922833038001382"/>
          <c:y val="1.7111144499673851E-3"/>
          <c:w val="0.53579652450676318"/>
          <c:h val="7.812554680664918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effectLst/>
              </a:rPr>
              <a:t>(b) high priority rules into a table with low priority rules</a:t>
            </a:r>
          </a:p>
        </c:rich>
      </c:tx>
      <c:layout>
        <c:manualLayout>
          <c:xMode val="edge"/>
          <c:yMode val="edge"/>
          <c:x val="0.12397222222222225"/>
          <c:y val="0.89351851851851849"/>
        </c:manualLayout>
      </c:layout>
      <c:overlay val="0"/>
      <c:spPr>
        <a:noFill/>
        <a:ln>
          <a:noFill/>
        </a:ln>
        <a:effectLst/>
      </c:spPr>
    </c:title>
    <c:autoTitleDeleted val="0"/>
    <c:plotArea>
      <c:layout>
        <c:manualLayout>
          <c:layoutTarget val="inner"/>
          <c:xMode val="edge"/>
          <c:yMode val="edge"/>
          <c:x val="0.18981455776318101"/>
          <c:y val="9.1683671738730696E-2"/>
          <c:w val="0.76865310509412188"/>
          <c:h val="0.60289571234142736"/>
        </c:manualLayout>
      </c:layout>
      <c:scatterChart>
        <c:scatterStyle val="smoothMarker"/>
        <c:varyColors val="0"/>
        <c:ser>
          <c:idx val="2"/>
          <c:order val="0"/>
          <c:tx>
            <c:v>table 100</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Sheet1!$A$18:$A$27</c:f>
              <c:numCache>
                <c:formatCode>General</c:formatCode>
                <c:ptCount val="10"/>
                <c:pt idx="0">
                  <c:v>10</c:v>
                </c:pt>
                <c:pt idx="1">
                  <c:v>20</c:v>
                </c:pt>
                <c:pt idx="2">
                  <c:v>50</c:v>
                </c:pt>
                <c:pt idx="3">
                  <c:v>100</c:v>
                </c:pt>
                <c:pt idx="4">
                  <c:v>150</c:v>
                </c:pt>
                <c:pt idx="5">
                  <c:v>200</c:v>
                </c:pt>
                <c:pt idx="6">
                  <c:v>300</c:v>
                </c:pt>
                <c:pt idx="7">
                  <c:v>400</c:v>
                </c:pt>
                <c:pt idx="8">
                  <c:v>500</c:v>
                </c:pt>
                <c:pt idx="9">
                  <c:v>600</c:v>
                </c:pt>
              </c:numCache>
            </c:numRef>
          </c:xVal>
          <c:yVal>
            <c:numRef>
              <c:f>Sheet1!$B$18:$B$27</c:f>
              <c:numCache>
                <c:formatCode>General</c:formatCode>
                <c:ptCount val="10"/>
                <c:pt idx="0">
                  <c:v>182.830904</c:v>
                </c:pt>
                <c:pt idx="1">
                  <c:v>419.01388600000001</c:v>
                </c:pt>
                <c:pt idx="2">
                  <c:v>845.14609299999995</c:v>
                </c:pt>
                <c:pt idx="3">
                  <c:v>1766.3649</c:v>
                </c:pt>
                <c:pt idx="4">
                  <c:v>2655.3218999999999</c:v>
                </c:pt>
                <c:pt idx="5">
                  <c:v>3575.1770919999999</c:v>
                </c:pt>
                <c:pt idx="6">
                  <c:v>5329.0069450000001</c:v>
                </c:pt>
                <c:pt idx="7">
                  <c:v>7206.4559749999999</c:v>
                </c:pt>
                <c:pt idx="8">
                  <c:v>9001.5000259999997</c:v>
                </c:pt>
                <c:pt idx="9">
                  <c:v>10936.362001</c:v>
                </c:pt>
              </c:numCache>
            </c:numRef>
          </c:yVal>
          <c:smooth val="1"/>
        </c:ser>
        <c:ser>
          <c:idx val="3"/>
          <c:order val="1"/>
          <c:tx>
            <c:v>table 400</c:v>
          </c:tx>
          <c:spPr>
            <a:ln w="19050" cap="rnd">
              <a:solidFill>
                <a:schemeClr val="accent4"/>
              </a:solidFill>
              <a:round/>
            </a:ln>
            <a:effectLst/>
          </c:spPr>
          <c:marker>
            <c:symbol val="circle"/>
            <c:size val="5"/>
            <c:spPr>
              <a:solidFill>
                <a:schemeClr val="accent4"/>
              </a:solidFill>
              <a:ln w="9525">
                <a:solidFill>
                  <a:schemeClr val="accent4"/>
                </a:solidFill>
              </a:ln>
              <a:effectLst/>
            </c:spPr>
          </c:marker>
          <c:xVal>
            <c:numRef>
              <c:f>Sheet1!$A$18:$A$27</c:f>
              <c:numCache>
                <c:formatCode>General</c:formatCode>
                <c:ptCount val="10"/>
                <c:pt idx="0">
                  <c:v>10</c:v>
                </c:pt>
                <c:pt idx="1">
                  <c:v>20</c:v>
                </c:pt>
                <c:pt idx="2">
                  <c:v>50</c:v>
                </c:pt>
                <c:pt idx="3">
                  <c:v>100</c:v>
                </c:pt>
                <c:pt idx="4">
                  <c:v>150</c:v>
                </c:pt>
                <c:pt idx="5">
                  <c:v>200</c:v>
                </c:pt>
                <c:pt idx="6">
                  <c:v>300</c:v>
                </c:pt>
                <c:pt idx="7">
                  <c:v>400</c:v>
                </c:pt>
                <c:pt idx="8">
                  <c:v>500</c:v>
                </c:pt>
                <c:pt idx="9">
                  <c:v>600</c:v>
                </c:pt>
              </c:numCache>
            </c:numRef>
          </c:xVal>
          <c:yVal>
            <c:numRef>
              <c:f>Sheet1!$C$18:$C$27</c:f>
              <c:numCache>
                <c:formatCode>General</c:formatCode>
                <c:ptCount val="10"/>
                <c:pt idx="0">
                  <c:v>604.32409199999995</c:v>
                </c:pt>
                <c:pt idx="1">
                  <c:v>1195.460943</c:v>
                </c:pt>
                <c:pt idx="2">
                  <c:v>3077.9740670000001</c:v>
                </c:pt>
                <c:pt idx="3">
                  <c:v>6132.822889</c:v>
                </c:pt>
                <c:pt idx="4">
                  <c:v>9394.0489070000003</c:v>
                </c:pt>
                <c:pt idx="5">
                  <c:v>13104.50396</c:v>
                </c:pt>
                <c:pt idx="6">
                  <c:v>18736.385115000001</c:v>
                </c:pt>
              </c:numCache>
            </c:numRef>
          </c:yVal>
          <c:smooth val="1"/>
        </c:ser>
        <c:ser>
          <c:idx val="0"/>
          <c:order val="2"/>
          <c:tx>
            <c:v>table 100</c:v>
          </c:tx>
          <c:spPr>
            <a:ln w="25400" cap="rnd">
              <a:solidFill>
                <a:schemeClr val="accent1"/>
              </a:solidFill>
              <a:round/>
            </a:ln>
            <a:effectLst/>
          </c:spPr>
          <c:marker>
            <c:symbol val="circle"/>
            <c:size val="5"/>
            <c:spPr>
              <a:solidFill>
                <a:schemeClr val="accent1"/>
              </a:solidFill>
              <a:ln w="9525">
                <a:solidFill>
                  <a:schemeClr val="accent1"/>
                </a:solidFill>
              </a:ln>
              <a:effectLst/>
            </c:spPr>
          </c:marker>
          <c:xVal>
            <c:numRef>
              <c:f>Sheet1!$A$18:$A$27</c:f>
              <c:numCache>
                <c:formatCode>General</c:formatCode>
                <c:ptCount val="10"/>
                <c:pt idx="0">
                  <c:v>10</c:v>
                </c:pt>
                <c:pt idx="1">
                  <c:v>20</c:v>
                </c:pt>
                <c:pt idx="2">
                  <c:v>50</c:v>
                </c:pt>
                <c:pt idx="3">
                  <c:v>100</c:v>
                </c:pt>
                <c:pt idx="4">
                  <c:v>150</c:v>
                </c:pt>
                <c:pt idx="5">
                  <c:v>200</c:v>
                </c:pt>
                <c:pt idx="6">
                  <c:v>300</c:v>
                </c:pt>
                <c:pt idx="7">
                  <c:v>400</c:v>
                </c:pt>
                <c:pt idx="8">
                  <c:v>500</c:v>
                </c:pt>
                <c:pt idx="9">
                  <c:v>600</c:v>
                </c:pt>
              </c:numCache>
            </c:numRef>
          </c:xVal>
          <c:yVal>
            <c:numRef>
              <c:f>Sheet1!$B$18:$B$27</c:f>
              <c:numCache>
                <c:formatCode>General</c:formatCode>
                <c:ptCount val="10"/>
                <c:pt idx="0">
                  <c:v>182.830904</c:v>
                </c:pt>
                <c:pt idx="1">
                  <c:v>419.01388600000001</c:v>
                </c:pt>
                <c:pt idx="2">
                  <c:v>845.14609299999995</c:v>
                </c:pt>
                <c:pt idx="3">
                  <c:v>1766.3649</c:v>
                </c:pt>
                <c:pt idx="4">
                  <c:v>2655.3218999999999</c:v>
                </c:pt>
                <c:pt idx="5">
                  <c:v>3575.1770919999999</c:v>
                </c:pt>
                <c:pt idx="6">
                  <c:v>5329.0069450000001</c:v>
                </c:pt>
                <c:pt idx="7">
                  <c:v>7206.4559749999999</c:v>
                </c:pt>
                <c:pt idx="8">
                  <c:v>9001.5000259999997</c:v>
                </c:pt>
                <c:pt idx="9">
                  <c:v>10936.362001</c:v>
                </c:pt>
              </c:numCache>
            </c:numRef>
          </c:yVal>
          <c:smooth val="1"/>
        </c:ser>
        <c:ser>
          <c:idx val="1"/>
          <c:order val="3"/>
          <c:tx>
            <c:v>table 400</c:v>
          </c:tx>
          <c:spPr>
            <a:ln w="25400" cap="rnd">
              <a:solidFill>
                <a:schemeClr val="accent2"/>
              </a:solidFill>
              <a:round/>
            </a:ln>
            <a:effectLst/>
          </c:spPr>
          <c:marker>
            <c:symbol val="circle"/>
            <c:size val="5"/>
            <c:spPr>
              <a:solidFill>
                <a:schemeClr val="accent2"/>
              </a:solidFill>
              <a:ln w="9525">
                <a:solidFill>
                  <a:schemeClr val="accent2"/>
                </a:solidFill>
              </a:ln>
              <a:effectLst/>
            </c:spPr>
          </c:marker>
          <c:xVal>
            <c:numRef>
              <c:f>Sheet1!$A$18:$A$27</c:f>
              <c:numCache>
                <c:formatCode>General</c:formatCode>
                <c:ptCount val="10"/>
                <c:pt idx="0">
                  <c:v>10</c:v>
                </c:pt>
                <c:pt idx="1">
                  <c:v>20</c:v>
                </c:pt>
                <c:pt idx="2">
                  <c:v>50</c:v>
                </c:pt>
                <c:pt idx="3">
                  <c:v>100</c:v>
                </c:pt>
                <c:pt idx="4">
                  <c:v>150</c:v>
                </c:pt>
                <c:pt idx="5">
                  <c:v>200</c:v>
                </c:pt>
                <c:pt idx="6">
                  <c:v>300</c:v>
                </c:pt>
                <c:pt idx="7">
                  <c:v>400</c:v>
                </c:pt>
                <c:pt idx="8">
                  <c:v>500</c:v>
                </c:pt>
                <c:pt idx="9">
                  <c:v>600</c:v>
                </c:pt>
              </c:numCache>
            </c:numRef>
          </c:xVal>
          <c:yVal>
            <c:numRef>
              <c:f>Sheet1!$C$18:$C$27</c:f>
              <c:numCache>
                <c:formatCode>General</c:formatCode>
                <c:ptCount val="10"/>
                <c:pt idx="0">
                  <c:v>604.32409199999995</c:v>
                </c:pt>
                <c:pt idx="1">
                  <c:v>1195.460943</c:v>
                </c:pt>
                <c:pt idx="2">
                  <c:v>3077.9740670000001</c:v>
                </c:pt>
                <c:pt idx="3">
                  <c:v>6132.822889</c:v>
                </c:pt>
                <c:pt idx="4">
                  <c:v>9394.0489070000003</c:v>
                </c:pt>
                <c:pt idx="5">
                  <c:v>13104.50396</c:v>
                </c:pt>
                <c:pt idx="6">
                  <c:v>18736.385115000001</c:v>
                </c:pt>
              </c:numCache>
            </c:numRef>
          </c:yVal>
          <c:smooth val="1"/>
        </c:ser>
        <c:dLbls>
          <c:showLegendKey val="0"/>
          <c:showVal val="0"/>
          <c:showCatName val="0"/>
          <c:showSerName val="0"/>
          <c:showPercent val="0"/>
          <c:showBubbleSize val="0"/>
        </c:dLbls>
        <c:axId val="95881856"/>
        <c:axId val="95888512"/>
      </c:scatterChart>
      <c:valAx>
        <c:axId val="95881856"/>
        <c:scaling>
          <c:orientation val="minMax"/>
          <c:max val="6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t>burst size</a:t>
                </a:r>
              </a:p>
            </c:rich>
          </c:tx>
          <c:layout>
            <c:manualLayout>
              <c:xMode val="edge"/>
              <c:yMode val="edge"/>
              <c:x val="0.47001946631671043"/>
              <c:y val="0.78761519393409141"/>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95888512"/>
        <c:crosses val="autoZero"/>
        <c:crossBetween val="midCat"/>
        <c:majorUnit val="100"/>
      </c:valAx>
      <c:valAx>
        <c:axId val="95888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0" i="0" baseline="0">
                    <a:effectLst/>
                  </a:rPr>
                  <a:t>avg completion time (ms)</a:t>
                </a:r>
                <a:endParaRPr lang="en-US" sz="800">
                  <a:effectLst/>
                </a:endParaRPr>
              </a:p>
            </c:rich>
          </c:tx>
          <c:layout>
            <c:manualLayout>
              <c:xMode val="edge"/>
              <c:yMode val="edge"/>
              <c:x val="0"/>
              <c:y val="7.4490740740740746E-2"/>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zh-CN"/>
          </a:p>
        </c:txPr>
        <c:crossAx val="95881856"/>
        <c:crosses val="autoZero"/>
        <c:crossBetween val="midCat"/>
      </c:valAx>
      <c:spPr>
        <a:noFill/>
        <a:ln>
          <a:noFill/>
        </a:ln>
        <a:effectLst/>
      </c:spPr>
    </c:plotArea>
    <c:legend>
      <c:legendPos val="b"/>
      <c:legendEntry>
        <c:idx val="0"/>
        <c:delete val="1"/>
      </c:legendEntry>
      <c:legendEntry>
        <c:idx val="1"/>
        <c:delete val="1"/>
      </c:legendEntry>
      <c:layout>
        <c:manualLayout>
          <c:xMode val="edge"/>
          <c:yMode val="edge"/>
          <c:x val="0.41938573054970474"/>
          <c:y val="0"/>
          <c:w val="0.56667057196488291"/>
          <c:h val="7.812554680664918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a:t>
            </a:r>
            <a:r>
              <a:rPr lang="en-US" baseline="0"/>
              <a:t> 100 rules in the table</a:t>
            </a:r>
            <a:endParaRPr lang="en-US"/>
          </a:p>
        </c:rich>
      </c:tx>
      <c:layout>
        <c:manualLayout>
          <c:xMode val="edge"/>
          <c:yMode val="edge"/>
          <c:x val="0.34004855643044624"/>
          <c:y val="0.90666666666666662"/>
        </c:manualLayout>
      </c:layout>
      <c:overlay val="0"/>
      <c:spPr>
        <a:noFill/>
        <a:ln>
          <a:noFill/>
        </a:ln>
        <a:effectLst/>
      </c:spPr>
    </c:title>
    <c:autoTitleDeleted val="0"/>
    <c:plotArea>
      <c:layout>
        <c:manualLayout>
          <c:layoutTarget val="inner"/>
          <c:xMode val="edge"/>
          <c:yMode val="edge"/>
          <c:x val="0.177812308002541"/>
          <c:y val="4.5511814105735841E-2"/>
          <c:w val="0.76969865991050834"/>
          <c:h val="0.64853517076371969"/>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yVal>
            <c:numRef>
              <c:f>[fig6.xlsx]Sheet1!$B$1:$B$100</c:f>
              <c:numCache>
                <c:formatCode>General</c:formatCode>
                <c:ptCount val="100"/>
                <c:pt idx="0">
                  <c:v>28.69905</c:v>
                </c:pt>
                <c:pt idx="1">
                  <c:v>33.922953</c:v>
                </c:pt>
                <c:pt idx="2">
                  <c:v>31.438034999999999</c:v>
                </c:pt>
                <c:pt idx="3">
                  <c:v>32.031981000000002</c:v>
                </c:pt>
                <c:pt idx="4">
                  <c:v>52.873941000000002</c:v>
                </c:pt>
                <c:pt idx="5">
                  <c:v>36.164034999999998</c:v>
                </c:pt>
                <c:pt idx="6">
                  <c:v>31.579035000000001</c:v>
                </c:pt>
                <c:pt idx="7">
                  <c:v>32.820034</c:v>
                </c:pt>
                <c:pt idx="8">
                  <c:v>31.370915</c:v>
                </c:pt>
                <c:pt idx="9">
                  <c:v>31.469989000000002</c:v>
                </c:pt>
                <c:pt idx="10">
                  <c:v>31.050066999999999</c:v>
                </c:pt>
                <c:pt idx="11">
                  <c:v>31.506080999999998</c:v>
                </c:pt>
                <c:pt idx="12">
                  <c:v>29.647988000000002</c:v>
                </c:pt>
                <c:pt idx="13">
                  <c:v>60.351942999999999</c:v>
                </c:pt>
                <c:pt idx="14">
                  <c:v>32.711987999999998</c:v>
                </c:pt>
                <c:pt idx="15">
                  <c:v>30.924987999999999</c:v>
                </c:pt>
                <c:pt idx="16">
                  <c:v>31.048995000000001</c:v>
                </c:pt>
                <c:pt idx="17">
                  <c:v>31.177949000000002</c:v>
                </c:pt>
                <c:pt idx="18">
                  <c:v>31.483042000000001</c:v>
                </c:pt>
                <c:pt idx="19">
                  <c:v>35.857902000000003</c:v>
                </c:pt>
                <c:pt idx="20">
                  <c:v>46.667996000000002</c:v>
                </c:pt>
                <c:pt idx="21">
                  <c:v>56.116140000000001</c:v>
                </c:pt>
                <c:pt idx="22">
                  <c:v>36.921895999999997</c:v>
                </c:pt>
                <c:pt idx="23">
                  <c:v>31.670141000000001</c:v>
                </c:pt>
                <c:pt idx="24">
                  <c:v>30.629995000000001</c:v>
                </c:pt>
                <c:pt idx="25">
                  <c:v>30.096948999999999</c:v>
                </c:pt>
                <c:pt idx="26">
                  <c:v>32.608995</c:v>
                </c:pt>
                <c:pt idx="27">
                  <c:v>31.531949000000001</c:v>
                </c:pt>
                <c:pt idx="28">
                  <c:v>30.313994999999998</c:v>
                </c:pt>
                <c:pt idx="29">
                  <c:v>32.069141000000002</c:v>
                </c:pt>
                <c:pt idx="30">
                  <c:v>60.435996000000003</c:v>
                </c:pt>
                <c:pt idx="31">
                  <c:v>31.414995000000001</c:v>
                </c:pt>
                <c:pt idx="32">
                  <c:v>30.949902000000002</c:v>
                </c:pt>
                <c:pt idx="33">
                  <c:v>31.723949000000001</c:v>
                </c:pt>
                <c:pt idx="34">
                  <c:v>30.841042000000002</c:v>
                </c:pt>
                <c:pt idx="35">
                  <c:v>32.688948000000003</c:v>
                </c:pt>
                <c:pt idx="36">
                  <c:v>30.956949000000002</c:v>
                </c:pt>
                <c:pt idx="37">
                  <c:v>33.593038999999997</c:v>
                </c:pt>
                <c:pt idx="38">
                  <c:v>40.409041999999999</c:v>
                </c:pt>
                <c:pt idx="39">
                  <c:v>50.662995000000002</c:v>
                </c:pt>
                <c:pt idx="40">
                  <c:v>31.607042</c:v>
                </c:pt>
                <c:pt idx="41">
                  <c:v>33.208995000000002</c:v>
                </c:pt>
                <c:pt idx="42">
                  <c:v>31.231995000000001</c:v>
                </c:pt>
                <c:pt idx="43">
                  <c:v>31.530995000000001</c:v>
                </c:pt>
                <c:pt idx="44">
                  <c:v>30.632041999999998</c:v>
                </c:pt>
                <c:pt idx="45">
                  <c:v>32.297848999999999</c:v>
                </c:pt>
                <c:pt idx="46">
                  <c:v>30.252081</c:v>
                </c:pt>
                <c:pt idx="47">
                  <c:v>52.164042000000002</c:v>
                </c:pt>
                <c:pt idx="48">
                  <c:v>38.727041</c:v>
                </c:pt>
                <c:pt idx="49">
                  <c:v>31.507874999999999</c:v>
                </c:pt>
                <c:pt idx="50">
                  <c:v>34.903180999999996</c:v>
                </c:pt>
                <c:pt idx="51">
                  <c:v>31.792802999999999</c:v>
                </c:pt>
                <c:pt idx="52">
                  <c:v>30.913041</c:v>
                </c:pt>
                <c:pt idx="53">
                  <c:v>30.252041999999999</c:v>
                </c:pt>
                <c:pt idx="54">
                  <c:v>44.570995000000003</c:v>
                </c:pt>
                <c:pt idx="55">
                  <c:v>84.961042000000006</c:v>
                </c:pt>
                <c:pt idx="56">
                  <c:v>57.188994999999998</c:v>
                </c:pt>
                <c:pt idx="57">
                  <c:v>36.729995000000002</c:v>
                </c:pt>
                <c:pt idx="58">
                  <c:v>32.482042</c:v>
                </c:pt>
                <c:pt idx="59">
                  <c:v>31.724995</c:v>
                </c:pt>
                <c:pt idx="60">
                  <c:v>30.726994999999999</c:v>
                </c:pt>
                <c:pt idx="61">
                  <c:v>31.891995000000001</c:v>
                </c:pt>
                <c:pt idx="62">
                  <c:v>31.042041999999999</c:v>
                </c:pt>
                <c:pt idx="63">
                  <c:v>47.371803</c:v>
                </c:pt>
                <c:pt idx="64">
                  <c:v>42.808224000000003</c:v>
                </c:pt>
                <c:pt idx="65">
                  <c:v>31.158895999999999</c:v>
                </c:pt>
                <c:pt idx="66">
                  <c:v>31.300995</c:v>
                </c:pt>
                <c:pt idx="67">
                  <c:v>32.449995000000001</c:v>
                </c:pt>
                <c:pt idx="68">
                  <c:v>32.504041999999998</c:v>
                </c:pt>
                <c:pt idx="69">
                  <c:v>32.575994999999999</c:v>
                </c:pt>
                <c:pt idx="70">
                  <c:v>30.573995</c:v>
                </c:pt>
                <c:pt idx="71">
                  <c:v>31.881042000000001</c:v>
                </c:pt>
                <c:pt idx="72">
                  <c:v>56.498947999999999</c:v>
                </c:pt>
                <c:pt idx="73">
                  <c:v>34.755996000000003</c:v>
                </c:pt>
                <c:pt idx="74">
                  <c:v>31.612995000000002</c:v>
                </c:pt>
                <c:pt idx="75">
                  <c:v>51.620995000000001</c:v>
                </c:pt>
                <c:pt idx="76">
                  <c:v>31.382995000000001</c:v>
                </c:pt>
                <c:pt idx="77">
                  <c:v>32.983995</c:v>
                </c:pt>
                <c:pt idx="78">
                  <c:v>31.127994999999999</c:v>
                </c:pt>
                <c:pt idx="79">
                  <c:v>31.341042000000002</c:v>
                </c:pt>
                <c:pt idx="80">
                  <c:v>52.680948999999998</c:v>
                </c:pt>
                <c:pt idx="81">
                  <c:v>39.672995</c:v>
                </c:pt>
                <c:pt idx="82">
                  <c:v>29.586995000000002</c:v>
                </c:pt>
                <c:pt idx="83">
                  <c:v>33.034995000000002</c:v>
                </c:pt>
                <c:pt idx="84">
                  <c:v>30.652996000000002</c:v>
                </c:pt>
                <c:pt idx="85">
                  <c:v>32.509995000000004</c:v>
                </c:pt>
                <c:pt idx="86">
                  <c:v>28.930107</c:v>
                </c:pt>
                <c:pt idx="87">
                  <c:v>32.465040999999999</c:v>
                </c:pt>
                <c:pt idx="88">
                  <c:v>31.108803000000002</c:v>
                </c:pt>
                <c:pt idx="89">
                  <c:v>59.090088000000002</c:v>
                </c:pt>
                <c:pt idx="90">
                  <c:v>32.625042000000001</c:v>
                </c:pt>
                <c:pt idx="91">
                  <c:v>31.326946</c:v>
                </c:pt>
                <c:pt idx="92">
                  <c:v>31.631133999999999</c:v>
                </c:pt>
                <c:pt idx="93">
                  <c:v>30.792802999999999</c:v>
                </c:pt>
                <c:pt idx="94">
                  <c:v>29.810041999999999</c:v>
                </c:pt>
                <c:pt idx="95">
                  <c:v>32.913041</c:v>
                </c:pt>
                <c:pt idx="96">
                  <c:v>32.176994999999998</c:v>
                </c:pt>
                <c:pt idx="97">
                  <c:v>33.841042000000002</c:v>
                </c:pt>
                <c:pt idx="98">
                  <c:v>58.049995000000003</c:v>
                </c:pt>
                <c:pt idx="99">
                  <c:v>31.439042000000001</c:v>
                </c:pt>
              </c:numCache>
            </c:numRef>
          </c:yVal>
          <c:smooth val="0"/>
        </c:ser>
        <c:dLbls>
          <c:showLegendKey val="0"/>
          <c:showVal val="0"/>
          <c:showCatName val="0"/>
          <c:showSerName val="0"/>
          <c:showPercent val="0"/>
          <c:showBubbleSize val="0"/>
        </c:dLbls>
        <c:axId val="96047488"/>
        <c:axId val="96049792"/>
      </c:scatterChart>
      <c:valAx>
        <c:axId val="96047488"/>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t>rule #</a:t>
                </a:r>
              </a:p>
            </c:rich>
          </c:tx>
          <c:layout>
            <c:manualLayout>
              <c:xMode val="edge"/>
              <c:yMode val="edge"/>
              <c:x val="0.50427537182852145"/>
              <c:y val="0.8077035870516186"/>
            </c:manualLayout>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96049792"/>
        <c:crosses val="autoZero"/>
        <c:crossBetween val="midCat"/>
        <c:majorUnit val="20"/>
      </c:valAx>
      <c:valAx>
        <c:axId val="96049792"/>
        <c:scaling>
          <c:orientation val="minMax"/>
          <c:max val="16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t>modification dely (ms)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9604748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a:t>
            </a:r>
            <a:r>
              <a:rPr lang="en-US" baseline="0"/>
              <a:t> 200 rules in table</a:t>
            </a:r>
            <a:endParaRPr lang="en-US"/>
          </a:p>
        </c:rich>
      </c:tx>
      <c:layout>
        <c:manualLayout>
          <c:xMode val="edge"/>
          <c:yMode val="edge"/>
          <c:x val="0.33171522309711293"/>
          <c:y val="0.90222222222222226"/>
        </c:manualLayout>
      </c:layout>
      <c:overlay val="0"/>
      <c:spPr>
        <a:noFill/>
        <a:ln>
          <a:noFill/>
        </a:ln>
        <a:effectLst/>
      </c:spPr>
    </c:title>
    <c:autoTitleDeleted val="0"/>
    <c:plotArea>
      <c:layout>
        <c:manualLayout>
          <c:layoutTarget val="inner"/>
          <c:xMode val="edge"/>
          <c:yMode val="edge"/>
          <c:x val="0.18020901960823402"/>
          <c:y val="4.0399999999999998E-2"/>
          <c:w val="0.76712493633528456"/>
          <c:h val="0.64917169056183188"/>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yVal>
            <c:numRef>
              <c:f>[fig6.xlsx]Sheet2!$B$1:$B$200</c:f>
              <c:numCache>
                <c:formatCode>General</c:formatCode>
                <c:ptCount val="200"/>
                <c:pt idx="0">
                  <c:v>71.032048000000003</c:v>
                </c:pt>
                <c:pt idx="1">
                  <c:v>65.093850000000003</c:v>
                </c:pt>
                <c:pt idx="2">
                  <c:v>94.108114</c:v>
                </c:pt>
                <c:pt idx="3">
                  <c:v>66.152969999999996</c:v>
                </c:pt>
                <c:pt idx="4">
                  <c:v>65.109115000000003</c:v>
                </c:pt>
                <c:pt idx="5">
                  <c:v>65.584975999999997</c:v>
                </c:pt>
                <c:pt idx="6">
                  <c:v>93.296021999999994</c:v>
                </c:pt>
                <c:pt idx="7">
                  <c:v>85.020930000000007</c:v>
                </c:pt>
                <c:pt idx="8">
                  <c:v>66.443995000000001</c:v>
                </c:pt>
                <c:pt idx="9">
                  <c:v>67.774022000000002</c:v>
                </c:pt>
                <c:pt idx="10">
                  <c:v>94.448930000000004</c:v>
                </c:pt>
                <c:pt idx="11">
                  <c:v>65.254975999999999</c:v>
                </c:pt>
                <c:pt idx="12">
                  <c:v>66.421121999999997</c:v>
                </c:pt>
                <c:pt idx="13">
                  <c:v>64.112882999999997</c:v>
                </c:pt>
                <c:pt idx="14">
                  <c:v>94.601929999999996</c:v>
                </c:pt>
                <c:pt idx="15">
                  <c:v>64.694168000000005</c:v>
                </c:pt>
                <c:pt idx="16">
                  <c:v>127.71293</c:v>
                </c:pt>
                <c:pt idx="17">
                  <c:v>98.763976</c:v>
                </c:pt>
                <c:pt idx="18">
                  <c:v>66.977929000000003</c:v>
                </c:pt>
                <c:pt idx="19">
                  <c:v>66.227215000000001</c:v>
                </c:pt>
                <c:pt idx="20">
                  <c:v>65.274929</c:v>
                </c:pt>
                <c:pt idx="21">
                  <c:v>93.077883999999997</c:v>
                </c:pt>
                <c:pt idx="22">
                  <c:v>67.596022000000005</c:v>
                </c:pt>
                <c:pt idx="23">
                  <c:v>63.567976000000002</c:v>
                </c:pt>
                <c:pt idx="24">
                  <c:v>66.665167999999994</c:v>
                </c:pt>
                <c:pt idx="25">
                  <c:v>91.931929999999994</c:v>
                </c:pt>
                <c:pt idx="26">
                  <c:v>66.919976000000005</c:v>
                </c:pt>
                <c:pt idx="27">
                  <c:v>65.868930000000006</c:v>
                </c:pt>
                <c:pt idx="28">
                  <c:v>64.716167999999996</c:v>
                </c:pt>
                <c:pt idx="29">
                  <c:v>76.822929000000002</c:v>
                </c:pt>
                <c:pt idx="30">
                  <c:v>84.494929999999997</c:v>
                </c:pt>
                <c:pt idx="31">
                  <c:v>64.287008</c:v>
                </c:pt>
                <c:pt idx="32">
                  <c:v>66.240067999999994</c:v>
                </c:pt>
                <c:pt idx="33">
                  <c:v>64.607975999999994</c:v>
                </c:pt>
                <c:pt idx="34">
                  <c:v>115.629122</c:v>
                </c:pt>
                <c:pt idx="35">
                  <c:v>64.552976000000001</c:v>
                </c:pt>
                <c:pt idx="36">
                  <c:v>83.601929999999996</c:v>
                </c:pt>
                <c:pt idx="37">
                  <c:v>71.915882999999994</c:v>
                </c:pt>
                <c:pt idx="38">
                  <c:v>87.957167999999996</c:v>
                </c:pt>
                <c:pt idx="39">
                  <c:v>65.839929999999995</c:v>
                </c:pt>
                <c:pt idx="40">
                  <c:v>65.469930000000005</c:v>
                </c:pt>
                <c:pt idx="41">
                  <c:v>65.897167999999994</c:v>
                </c:pt>
                <c:pt idx="42">
                  <c:v>92.673883000000004</c:v>
                </c:pt>
                <c:pt idx="43">
                  <c:v>70.293976000000001</c:v>
                </c:pt>
                <c:pt idx="44">
                  <c:v>125.36112199999999</c:v>
                </c:pt>
                <c:pt idx="45">
                  <c:v>99.971883000000005</c:v>
                </c:pt>
                <c:pt idx="46">
                  <c:v>65.157970000000006</c:v>
                </c:pt>
                <c:pt idx="47">
                  <c:v>66.831022000000004</c:v>
                </c:pt>
                <c:pt idx="48">
                  <c:v>66.394976</c:v>
                </c:pt>
                <c:pt idx="49">
                  <c:v>94.921047999999999</c:v>
                </c:pt>
                <c:pt idx="50">
                  <c:v>67.382923000000005</c:v>
                </c:pt>
                <c:pt idx="51">
                  <c:v>65.265009000000006</c:v>
                </c:pt>
                <c:pt idx="52">
                  <c:v>66.536147999999997</c:v>
                </c:pt>
                <c:pt idx="53">
                  <c:v>93.524022000000002</c:v>
                </c:pt>
                <c:pt idx="54">
                  <c:v>65.645882999999998</c:v>
                </c:pt>
                <c:pt idx="55">
                  <c:v>65.311976000000001</c:v>
                </c:pt>
                <c:pt idx="56">
                  <c:v>65.547167999999999</c:v>
                </c:pt>
                <c:pt idx="57">
                  <c:v>87.167884000000001</c:v>
                </c:pt>
                <c:pt idx="58">
                  <c:v>70.811929000000006</c:v>
                </c:pt>
                <c:pt idx="59">
                  <c:v>65.683976000000001</c:v>
                </c:pt>
                <c:pt idx="60">
                  <c:v>77.888169000000005</c:v>
                </c:pt>
                <c:pt idx="61">
                  <c:v>103.214883</c:v>
                </c:pt>
                <c:pt idx="62">
                  <c:v>68.074122000000003</c:v>
                </c:pt>
                <c:pt idx="63">
                  <c:v>67.732815000000002</c:v>
                </c:pt>
                <c:pt idx="64">
                  <c:v>65.990069000000005</c:v>
                </c:pt>
                <c:pt idx="65">
                  <c:v>75.438929000000002</c:v>
                </c:pt>
                <c:pt idx="66">
                  <c:v>81.287169000000006</c:v>
                </c:pt>
                <c:pt idx="67">
                  <c:v>67.202976000000007</c:v>
                </c:pt>
                <c:pt idx="68">
                  <c:v>63.366928999999999</c:v>
                </c:pt>
                <c:pt idx="69">
                  <c:v>63.974930000000001</c:v>
                </c:pt>
                <c:pt idx="70">
                  <c:v>94.833168000000001</c:v>
                </c:pt>
                <c:pt idx="71">
                  <c:v>66.122929999999997</c:v>
                </c:pt>
                <c:pt idx="72">
                  <c:v>120.664929</c:v>
                </c:pt>
                <c:pt idx="73">
                  <c:v>105.574169</c:v>
                </c:pt>
                <c:pt idx="74">
                  <c:v>66.607883000000001</c:v>
                </c:pt>
                <c:pt idx="75">
                  <c:v>65.807122000000007</c:v>
                </c:pt>
                <c:pt idx="76">
                  <c:v>65.977883000000006</c:v>
                </c:pt>
                <c:pt idx="77">
                  <c:v>91.488929999999996</c:v>
                </c:pt>
                <c:pt idx="78">
                  <c:v>66.105168000000006</c:v>
                </c:pt>
                <c:pt idx="79">
                  <c:v>66.458883</c:v>
                </c:pt>
                <c:pt idx="80">
                  <c:v>66.802930000000003</c:v>
                </c:pt>
                <c:pt idx="81">
                  <c:v>88.313168000000005</c:v>
                </c:pt>
                <c:pt idx="82">
                  <c:v>69.990930000000006</c:v>
                </c:pt>
                <c:pt idx="83">
                  <c:v>65.849120999999997</c:v>
                </c:pt>
                <c:pt idx="84">
                  <c:v>63.424930000000003</c:v>
                </c:pt>
                <c:pt idx="85">
                  <c:v>73.559976000000006</c:v>
                </c:pt>
                <c:pt idx="86">
                  <c:v>87.869889000000001</c:v>
                </c:pt>
                <c:pt idx="87">
                  <c:v>86.457215000000005</c:v>
                </c:pt>
                <c:pt idx="88">
                  <c:v>64.720928999999998</c:v>
                </c:pt>
                <c:pt idx="89">
                  <c:v>84.588976000000002</c:v>
                </c:pt>
                <c:pt idx="90">
                  <c:v>76.238975999999994</c:v>
                </c:pt>
                <c:pt idx="91">
                  <c:v>65.708976000000007</c:v>
                </c:pt>
                <c:pt idx="92">
                  <c:v>65.327976000000007</c:v>
                </c:pt>
                <c:pt idx="93">
                  <c:v>66.345975999999993</c:v>
                </c:pt>
                <c:pt idx="94">
                  <c:v>91.268168000000003</c:v>
                </c:pt>
                <c:pt idx="95">
                  <c:v>66.607909000000006</c:v>
                </c:pt>
                <c:pt idx="96">
                  <c:v>67.783022000000003</c:v>
                </c:pt>
                <c:pt idx="97">
                  <c:v>65.500929999999997</c:v>
                </c:pt>
                <c:pt idx="98">
                  <c:v>93.996121000000002</c:v>
                </c:pt>
                <c:pt idx="99">
                  <c:v>65.667023</c:v>
                </c:pt>
                <c:pt idx="100">
                  <c:v>109.229883</c:v>
                </c:pt>
                <c:pt idx="101">
                  <c:v>138.78292999999999</c:v>
                </c:pt>
                <c:pt idx="102">
                  <c:v>68.499167999999997</c:v>
                </c:pt>
                <c:pt idx="103">
                  <c:v>65.731930000000006</c:v>
                </c:pt>
                <c:pt idx="104">
                  <c:v>64.091976000000003</c:v>
                </c:pt>
                <c:pt idx="105">
                  <c:v>94.633976000000004</c:v>
                </c:pt>
                <c:pt idx="106">
                  <c:v>65.337929000000003</c:v>
                </c:pt>
                <c:pt idx="107">
                  <c:v>65.550167999999999</c:v>
                </c:pt>
                <c:pt idx="108">
                  <c:v>65.762929999999997</c:v>
                </c:pt>
                <c:pt idx="109">
                  <c:v>87.767075000000006</c:v>
                </c:pt>
                <c:pt idx="110">
                  <c:v>72.134975999999995</c:v>
                </c:pt>
                <c:pt idx="111">
                  <c:v>62.906883999999998</c:v>
                </c:pt>
                <c:pt idx="112">
                  <c:v>68.201021999999995</c:v>
                </c:pt>
                <c:pt idx="113">
                  <c:v>72.281167999999994</c:v>
                </c:pt>
                <c:pt idx="114">
                  <c:v>108.422884</c:v>
                </c:pt>
                <c:pt idx="115">
                  <c:v>68.632120999999998</c:v>
                </c:pt>
                <c:pt idx="116">
                  <c:v>64.109930000000006</c:v>
                </c:pt>
                <c:pt idx="117">
                  <c:v>66.565929999999994</c:v>
                </c:pt>
                <c:pt idx="118">
                  <c:v>93.629114999999999</c:v>
                </c:pt>
                <c:pt idx="119">
                  <c:v>63.800975999999999</c:v>
                </c:pt>
                <c:pt idx="120">
                  <c:v>66.21293</c:v>
                </c:pt>
                <c:pt idx="121">
                  <c:v>65.326882999999995</c:v>
                </c:pt>
                <c:pt idx="122">
                  <c:v>92.233168000000006</c:v>
                </c:pt>
                <c:pt idx="123">
                  <c:v>67.618930000000006</c:v>
                </c:pt>
                <c:pt idx="124">
                  <c:v>64.248929000000004</c:v>
                </c:pt>
                <c:pt idx="125">
                  <c:v>66.028976</c:v>
                </c:pt>
                <c:pt idx="126">
                  <c:v>92.561121999999997</c:v>
                </c:pt>
                <c:pt idx="127">
                  <c:v>79.523054000000002</c:v>
                </c:pt>
                <c:pt idx="128">
                  <c:v>100.372877</c:v>
                </c:pt>
                <c:pt idx="129">
                  <c:v>127.279168</c:v>
                </c:pt>
                <c:pt idx="130">
                  <c:v>64.340975999999998</c:v>
                </c:pt>
                <c:pt idx="131">
                  <c:v>65.480929000000003</c:v>
                </c:pt>
                <c:pt idx="132">
                  <c:v>66.051929999999999</c:v>
                </c:pt>
                <c:pt idx="133">
                  <c:v>85.054168000000004</c:v>
                </c:pt>
                <c:pt idx="134">
                  <c:v>73.555884000000006</c:v>
                </c:pt>
                <c:pt idx="135">
                  <c:v>65.955976000000007</c:v>
                </c:pt>
                <c:pt idx="136">
                  <c:v>65.592121000000006</c:v>
                </c:pt>
                <c:pt idx="137">
                  <c:v>70.723929999999996</c:v>
                </c:pt>
                <c:pt idx="138">
                  <c:v>88.261930000000007</c:v>
                </c:pt>
                <c:pt idx="139">
                  <c:v>64.134168000000003</c:v>
                </c:pt>
                <c:pt idx="140">
                  <c:v>74.034882999999994</c:v>
                </c:pt>
                <c:pt idx="141">
                  <c:v>89.253929999999997</c:v>
                </c:pt>
                <c:pt idx="142">
                  <c:v>84.107122000000004</c:v>
                </c:pt>
                <c:pt idx="143">
                  <c:v>64.640929</c:v>
                </c:pt>
                <c:pt idx="144">
                  <c:v>66.735975999999994</c:v>
                </c:pt>
                <c:pt idx="145">
                  <c:v>63.22193</c:v>
                </c:pt>
                <c:pt idx="146">
                  <c:v>94.413167999999999</c:v>
                </c:pt>
                <c:pt idx="147">
                  <c:v>63.795929999999998</c:v>
                </c:pt>
                <c:pt idx="148">
                  <c:v>69.426929999999999</c:v>
                </c:pt>
                <c:pt idx="149">
                  <c:v>62.824168</c:v>
                </c:pt>
                <c:pt idx="150">
                  <c:v>97.116883000000001</c:v>
                </c:pt>
                <c:pt idx="151">
                  <c:v>64.723929999999996</c:v>
                </c:pt>
                <c:pt idx="152">
                  <c:v>67.148121000000003</c:v>
                </c:pt>
                <c:pt idx="153">
                  <c:v>65.45093</c:v>
                </c:pt>
                <c:pt idx="154">
                  <c:v>95.872168000000002</c:v>
                </c:pt>
                <c:pt idx="155">
                  <c:v>65.874784000000005</c:v>
                </c:pt>
                <c:pt idx="156">
                  <c:v>73.866168000000002</c:v>
                </c:pt>
                <c:pt idx="157">
                  <c:v>143.88788400000001</c:v>
                </c:pt>
                <c:pt idx="158">
                  <c:v>71.760167999999993</c:v>
                </c:pt>
                <c:pt idx="159">
                  <c:v>66.301883000000004</c:v>
                </c:pt>
                <c:pt idx="160">
                  <c:v>65.880894999999995</c:v>
                </c:pt>
                <c:pt idx="161">
                  <c:v>65.932022000000003</c:v>
                </c:pt>
                <c:pt idx="162">
                  <c:v>92.107168000000001</c:v>
                </c:pt>
                <c:pt idx="163">
                  <c:v>67.276929999999993</c:v>
                </c:pt>
                <c:pt idx="164">
                  <c:v>65.251929000000004</c:v>
                </c:pt>
                <c:pt idx="165">
                  <c:v>65.262122000000005</c:v>
                </c:pt>
                <c:pt idx="166">
                  <c:v>93.536884000000001</c:v>
                </c:pt>
                <c:pt idx="167">
                  <c:v>106.70192900000001</c:v>
                </c:pt>
                <c:pt idx="168">
                  <c:v>63.249167999999997</c:v>
                </c:pt>
                <c:pt idx="169">
                  <c:v>83.96593</c:v>
                </c:pt>
                <c:pt idx="170">
                  <c:v>76.915976000000001</c:v>
                </c:pt>
                <c:pt idx="171">
                  <c:v>63.410122000000001</c:v>
                </c:pt>
                <c:pt idx="172">
                  <c:v>66.281930000000003</c:v>
                </c:pt>
                <c:pt idx="173">
                  <c:v>64.484882999999996</c:v>
                </c:pt>
                <c:pt idx="174">
                  <c:v>91.365122</c:v>
                </c:pt>
                <c:pt idx="175">
                  <c:v>67.599929000000003</c:v>
                </c:pt>
                <c:pt idx="176">
                  <c:v>65.604076000000006</c:v>
                </c:pt>
                <c:pt idx="177">
                  <c:v>65.121930000000006</c:v>
                </c:pt>
                <c:pt idx="178">
                  <c:v>92.745120999999997</c:v>
                </c:pt>
                <c:pt idx="179">
                  <c:v>68.788929999999993</c:v>
                </c:pt>
                <c:pt idx="180">
                  <c:v>66.025882999999993</c:v>
                </c:pt>
                <c:pt idx="181">
                  <c:v>65.414168000000004</c:v>
                </c:pt>
                <c:pt idx="182">
                  <c:v>92.201837999999995</c:v>
                </c:pt>
                <c:pt idx="183">
                  <c:v>65.442167999999995</c:v>
                </c:pt>
                <c:pt idx="184">
                  <c:v>72.498883000000006</c:v>
                </c:pt>
                <c:pt idx="185">
                  <c:v>138.09116800000001</c:v>
                </c:pt>
                <c:pt idx="186">
                  <c:v>82.808930000000004</c:v>
                </c:pt>
                <c:pt idx="187">
                  <c:v>64.797928999999996</c:v>
                </c:pt>
                <c:pt idx="188">
                  <c:v>65.483121999999995</c:v>
                </c:pt>
                <c:pt idx="189">
                  <c:v>63.938884000000002</c:v>
                </c:pt>
                <c:pt idx="190">
                  <c:v>93.710068000000007</c:v>
                </c:pt>
                <c:pt idx="191">
                  <c:v>65.289023</c:v>
                </c:pt>
                <c:pt idx="192">
                  <c:v>65.925053000000005</c:v>
                </c:pt>
                <c:pt idx="193">
                  <c:v>65.534830999999997</c:v>
                </c:pt>
                <c:pt idx="194">
                  <c:v>116.270168</c:v>
                </c:pt>
                <c:pt idx="195">
                  <c:v>64.774929999999998</c:v>
                </c:pt>
                <c:pt idx="196">
                  <c:v>65.315928999999997</c:v>
                </c:pt>
                <c:pt idx="197">
                  <c:v>65.132975999999999</c:v>
                </c:pt>
                <c:pt idx="198">
                  <c:v>92.178122000000002</c:v>
                </c:pt>
                <c:pt idx="199">
                  <c:v>66.832882999999995</c:v>
                </c:pt>
              </c:numCache>
            </c:numRef>
          </c:yVal>
          <c:smooth val="0"/>
        </c:ser>
        <c:dLbls>
          <c:showLegendKey val="0"/>
          <c:showVal val="0"/>
          <c:showCatName val="0"/>
          <c:showSerName val="0"/>
          <c:showPercent val="0"/>
          <c:showBubbleSize val="0"/>
        </c:dLbls>
        <c:axId val="96069888"/>
        <c:axId val="100868864"/>
      </c:scatterChart>
      <c:valAx>
        <c:axId val="96069888"/>
        <c:scaling>
          <c:orientation val="minMax"/>
          <c:max val="2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rule #</a:t>
                </a:r>
              </a:p>
            </c:rich>
          </c:tx>
          <c:layout>
            <c:manualLayout>
              <c:xMode val="edge"/>
              <c:yMode val="edge"/>
              <c:x val="0.49185279965004375"/>
              <c:y val="0.81457042869641283"/>
            </c:manualLayout>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868864"/>
        <c:crosses val="autoZero"/>
        <c:crossBetween val="midCat"/>
      </c:valAx>
      <c:valAx>
        <c:axId val="100868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modification</a:t>
                </a:r>
                <a:r>
                  <a:rPr lang="en-US" sz="1400" baseline="0"/>
                  <a:t> delay (ms)</a:t>
                </a:r>
                <a:endParaRPr lang="en-US" sz="140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9606988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a:t>
            </a:r>
            <a:r>
              <a:rPr lang="en-US" baseline="0"/>
              <a:t> 100 rules in table</a:t>
            </a:r>
            <a:endParaRPr lang="en-US"/>
          </a:p>
        </c:rich>
      </c:tx>
      <c:layout>
        <c:manualLayout>
          <c:xMode val="edge"/>
          <c:yMode val="edge"/>
          <c:x val="0.35709656530215139"/>
          <c:y val="0.90666664420133203"/>
        </c:manualLayout>
      </c:layout>
      <c:overlay val="0"/>
      <c:spPr>
        <a:noFill/>
        <a:ln>
          <a:noFill/>
        </a:ln>
        <a:effectLst/>
      </c:spPr>
    </c:title>
    <c:autoTitleDeleted val="0"/>
    <c:plotArea>
      <c:layout>
        <c:manualLayout>
          <c:layoutTarget val="inner"/>
          <c:xMode val="edge"/>
          <c:yMode val="edge"/>
          <c:x val="0.15946756812137017"/>
          <c:y val="6.8256978970413093E-2"/>
          <c:w val="0.78666534819401523"/>
          <c:h val="0.62946361295844255"/>
        </c:manualLayout>
      </c:layout>
      <c:scatterChart>
        <c:scatterStyle val="lineMarker"/>
        <c:varyColors val="0"/>
        <c:ser>
          <c:idx val="0"/>
          <c:order val="0"/>
          <c:spPr>
            <a:ln w="28575" cap="rnd">
              <a:noFill/>
              <a:round/>
            </a:ln>
            <a:effectLst/>
          </c:spPr>
          <c:marker>
            <c:symbol val="circle"/>
            <c:size val="5"/>
            <c:spPr>
              <a:solidFill>
                <a:schemeClr val="accent1"/>
              </a:solidFill>
              <a:ln w="9525">
                <a:solidFill>
                  <a:schemeClr val="accent1"/>
                </a:solidFill>
              </a:ln>
              <a:effectLst/>
            </c:spPr>
          </c:marker>
          <c:yVal>
            <c:numRef>
              <c:f>'[fig9 (1).xlsx]Sheet2'!$B$1:$B$100</c:f>
              <c:numCache>
                <c:formatCode>General</c:formatCode>
                <c:ptCount val="100"/>
                <c:pt idx="0">
                  <c:v>7.6641130000000004</c:v>
                </c:pt>
                <c:pt idx="1">
                  <c:v>5.0238199999999997</c:v>
                </c:pt>
                <c:pt idx="2">
                  <c:v>3.6351629999999999</c:v>
                </c:pt>
                <c:pt idx="3">
                  <c:v>3.4768789999999998</c:v>
                </c:pt>
                <c:pt idx="4">
                  <c:v>3.3710710000000002</c:v>
                </c:pt>
                <c:pt idx="5">
                  <c:v>3.4720249999999999</c:v>
                </c:pt>
                <c:pt idx="6">
                  <c:v>3.7389790000000001</c:v>
                </c:pt>
                <c:pt idx="7">
                  <c:v>3.3380239999999999</c:v>
                </c:pt>
                <c:pt idx="8">
                  <c:v>3.9909720000000002</c:v>
                </c:pt>
                <c:pt idx="9">
                  <c:v>3.330025</c:v>
                </c:pt>
                <c:pt idx="10">
                  <c:v>3.5439319999999999</c:v>
                </c:pt>
                <c:pt idx="11">
                  <c:v>3.276932</c:v>
                </c:pt>
                <c:pt idx="12">
                  <c:v>3.2901699999999998</c:v>
                </c:pt>
                <c:pt idx="13">
                  <c:v>3.2779790000000002</c:v>
                </c:pt>
                <c:pt idx="14">
                  <c:v>3.183932</c:v>
                </c:pt>
                <c:pt idx="15">
                  <c:v>3.1809780000000001</c:v>
                </c:pt>
                <c:pt idx="16">
                  <c:v>3.1129319999999998</c:v>
                </c:pt>
                <c:pt idx="17">
                  <c:v>3.1721710000000001</c:v>
                </c:pt>
                <c:pt idx="18">
                  <c:v>3.0769319999999998</c:v>
                </c:pt>
                <c:pt idx="19">
                  <c:v>3.0709780000000002</c:v>
                </c:pt>
                <c:pt idx="20">
                  <c:v>2.9809329999999998</c:v>
                </c:pt>
                <c:pt idx="21">
                  <c:v>3.12317</c:v>
                </c:pt>
                <c:pt idx="22">
                  <c:v>2.8758330000000001</c:v>
                </c:pt>
                <c:pt idx="23">
                  <c:v>2.9211170000000002</c:v>
                </c:pt>
                <c:pt idx="24">
                  <c:v>3.0079790000000002</c:v>
                </c:pt>
                <c:pt idx="25">
                  <c:v>2.802978</c:v>
                </c:pt>
                <c:pt idx="26">
                  <c:v>2.8109320000000002</c:v>
                </c:pt>
                <c:pt idx="27">
                  <c:v>2.844932</c:v>
                </c:pt>
                <c:pt idx="28">
                  <c:v>2.8331710000000001</c:v>
                </c:pt>
                <c:pt idx="29">
                  <c:v>2.790978</c:v>
                </c:pt>
                <c:pt idx="30">
                  <c:v>2.7209319999999999</c:v>
                </c:pt>
                <c:pt idx="31">
                  <c:v>2.7679320000000001</c:v>
                </c:pt>
                <c:pt idx="32">
                  <c:v>2.6191710000000001</c:v>
                </c:pt>
                <c:pt idx="33">
                  <c:v>2.6659320000000002</c:v>
                </c:pt>
                <c:pt idx="34">
                  <c:v>2.5849319999999998</c:v>
                </c:pt>
                <c:pt idx="35">
                  <c:v>2.564978</c:v>
                </c:pt>
                <c:pt idx="36">
                  <c:v>2.5301710000000002</c:v>
                </c:pt>
                <c:pt idx="37">
                  <c:v>2.4999319999999998</c:v>
                </c:pt>
                <c:pt idx="38">
                  <c:v>2.3980709999999998</c:v>
                </c:pt>
                <c:pt idx="39">
                  <c:v>2.5199319999999998</c:v>
                </c:pt>
                <c:pt idx="40">
                  <c:v>2.524886</c:v>
                </c:pt>
                <c:pt idx="41">
                  <c:v>2.3971710000000002</c:v>
                </c:pt>
                <c:pt idx="42">
                  <c:v>2.4129320000000001</c:v>
                </c:pt>
                <c:pt idx="43">
                  <c:v>2.463978</c:v>
                </c:pt>
                <c:pt idx="44">
                  <c:v>2.3079320000000001</c:v>
                </c:pt>
                <c:pt idx="45">
                  <c:v>2.3291710000000001</c:v>
                </c:pt>
                <c:pt idx="46">
                  <c:v>2.2219319999999998</c:v>
                </c:pt>
                <c:pt idx="47">
                  <c:v>2.1219320000000002</c:v>
                </c:pt>
                <c:pt idx="48">
                  <c:v>2.193978</c:v>
                </c:pt>
                <c:pt idx="49">
                  <c:v>2.137025</c:v>
                </c:pt>
                <c:pt idx="50">
                  <c:v>8.4629779999999997</c:v>
                </c:pt>
                <c:pt idx="51">
                  <c:v>2.005979</c:v>
                </c:pt>
                <c:pt idx="52">
                  <c:v>2.1741700000000002</c:v>
                </c:pt>
                <c:pt idx="53">
                  <c:v>2.0639319999999999</c:v>
                </c:pt>
                <c:pt idx="54">
                  <c:v>1.9079330000000001</c:v>
                </c:pt>
                <c:pt idx="55">
                  <c:v>2.0579779999999999</c:v>
                </c:pt>
                <c:pt idx="56">
                  <c:v>1.9011709999999999</c:v>
                </c:pt>
                <c:pt idx="57">
                  <c:v>2.0539320000000001</c:v>
                </c:pt>
                <c:pt idx="58">
                  <c:v>1.8239780000000001</c:v>
                </c:pt>
                <c:pt idx="59">
                  <c:v>1.913932</c:v>
                </c:pt>
                <c:pt idx="60">
                  <c:v>1.812171</c:v>
                </c:pt>
                <c:pt idx="61">
                  <c:v>1.844932</c:v>
                </c:pt>
                <c:pt idx="62">
                  <c:v>1.701932</c:v>
                </c:pt>
                <c:pt idx="63">
                  <c:v>1.933932</c:v>
                </c:pt>
                <c:pt idx="64">
                  <c:v>1.72217</c:v>
                </c:pt>
                <c:pt idx="65">
                  <c:v>1.6299330000000001</c:v>
                </c:pt>
                <c:pt idx="66">
                  <c:v>1.7269319999999999</c:v>
                </c:pt>
                <c:pt idx="67">
                  <c:v>1.74017</c:v>
                </c:pt>
                <c:pt idx="68">
                  <c:v>1.4909790000000001</c:v>
                </c:pt>
                <c:pt idx="69">
                  <c:v>1.5159320000000001</c:v>
                </c:pt>
                <c:pt idx="70">
                  <c:v>1.6709320000000001</c:v>
                </c:pt>
                <c:pt idx="71">
                  <c:v>1.5291699999999999</c:v>
                </c:pt>
                <c:pt idx="72">
                  <c:v>1.6329320000000001</c:v>
                </c:pt>
                <c:pt idx="73">
                  <c:v>1.6320650000000001</c:v>
                </c:pt>
                <c:pt idx="74">
                  <c:v>11.742879</c:v>
                </c:pt>
                <c:pt idx="75">
                  <c:v>3.5360710000000002</c:v>
                </c:pt>
                <c:pt idx="76">
                  <c:v>2.290978</c:v>
                </c:pt>
                <c:pt idx="77">
                  <c:v>2.0049320000000002</c:v>
                </c:pt>
                <c:pt idx="78">
                  <c:v>7.8999790000000001</c:v>
                </c:pt>
                <c:pt idx="79">
                  <c:v>7.8299320000000003</c:v>
                </c:pt>
                <c:pt idx="80">
                  <c:v>2.4182169999999998</c:v>
                </c:pt>
                <c:pt idx="81">
                  <c:v>2.6369319999999998</c:v>
                </c:pt>
                <c:pt idx="82">
                  <c:v>1.8499779999999999</c:v>
                </c:pt>
                <c:pt idx="83">
                  <c:v>2.6739320000000002</c:v>
                </c:pt>
                <c:pt idx="84">
                  <c:v>1.838171</c:v>
                </c:pt>
                <c:pt idx="85">
                  <c:v>1.9929779999999999</c:v>
                </c:pt>
                <c:pt idx="86">
                  <c:v>1.9589259999999999</c:v>
                </c:pt>
                <c:pt idx="87">
                  <c:v>2.124978</c:v>
                </c:pt>
                <c:pt idx="88">
                  <c:v>1.5759320000000001</c:v>
                </c:pt>
                <c:pt idx="89">
                  <c:v>1.0301039999999999</c:v>
                </c:pt>
                <c:pt idx="90">
                  <c:v>1.015984</c:v>
                </c:pt>
                <c:pt idx="91">
                  <c:v>1.483951</c:v>
                </c:pt>
                <c:pt idx="92">
                  <c:v>1.060932</c:v>
                </c:pt>
                <c:pt idx="93">
                  <c:v>0.73417100000000002</c:v>
                </c:pt>
                <c:pt idx="94">
                  <c:v>1.0579780000000001</c:v>
                </c:pt>
                <c:pt idx="95">
                  <c:v>1.0808329999999999</c:v>
                </c:pt>
                <c:pt idx="96">
                  <c:v>0.78621700000000005</c:v>
                </c:pt>
                <c:pt idx="97">
                  <c:v>0.79597799999999996</c:v>
                </c:pt>
                <c:pt idx="98">
                  <c:v>5.405932</c:v>
                </c:pt>
                <c:pt idx="99">
                  <c:v>1.050932</c:v>
                </c:pt>
              </c:numCache>
            </c:numRef>
          </c:yVal>
          <c:smooth val="0"/>
        </c:ser>
        <c:dLbls>
          <c:showLegendKey val="0"/>
          <c:showVal val="0"/>
          <c:showCatName val="0"/>
          <c:showSerName val="0"/>
          <c:showPercent val="0"/>
          <c:showBubbleSize val="0"/>
        </c:dLbls>
        <c:axId val="100752384"/>
        <c:axId val="100759040"/>
      </c:scatterChart>
      <c:valAx>
        <c:axId val="100752384"/>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t>rule #</a:t>
                </a:r>
              </a:p>
            </c:rich>
          </c:tx>
          <c:layout>
            <c:manualLayout>
              <c:xMode val="edge"/>
              <c:yMode val="edge"/>
              <c:x val="0.50433271850952288"/>
              <c:y val="0.80736537227025118"/>
            </c:manualLayout>
          </c:layout>
          <c:overlay val="0"/>
          <c:spPr>
            <a:noFill/>
            <a:ln>
              <a:noFill/>
            </a:ln>
            <a:effectLst/>
          </c:sp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759040"/>
        <c:crosses val="autoZero"/>
        <c:crossBetween val="midCat"/>
        <c:majorUnit val="20"/>
      </c:valAx>
      <c:valAx>
        <c:axId val="1007590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deletion delay (ms)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CN"/>
          </a:p>
        </c:txPr>
        <c:crossAx val="10075238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C8C7C1-3C00-4803-858E-D6A52D6BF6C1}" type="datetimeFigureOut">
              <a:rPr lang="en-US" smtClean="0"/>
              <a:t>6/5/2015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CCCA9B-D030-4866-AD1C-778EE3334CF9}" type="slidenum">
              <a:rPr lang="en-US" smtClean="0"/>
              <a:t>‹#›</a:t>
            </a:fld>
            <a:endParaRPr lang="en-US"/>
          </a:p>
        </p:txBody>
      </p:sp>
    </p:spTree>
    <p:extLst>
      <p:ext uri="{BB962C8B-B14F-4D97-AF65-F5344CB8AC3E}">
        <p14:creationId xmlns:p14="http://schemas.microsoft.com/office/powerpoint/2010/main" val="50744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Hello everyone,</a:t>
            </a:r>
            <a:r>
              <a:rPr lang="en-US" baseline="0" dirty="0" smtClean="0"/>
              <a:t> I am </a:t>
            </a:r>
            <a:r>
              <a:rPr lang="en-US" baseline="0" dirty="0" err="1" smtClean="0"/>
              <a:t>Keqiang</a:t>
            </a:r>
            <a:r>
              <a:rPr lang="en-US" baseline="0" dirty="0" smtClean="0"/>
              <a:t> He. Today, I am going to present our work on measuring control plane latency in SDN-enabled switches.</a:t>
            </a:r>
          </a:p>
          <a:p>
            <a:endParaRPr lang="en-US" baseline="0" dirty="0" smtClean="0"/>
          </a:p>
          <a:p>
            <a:r>
              <a:rPr lang="en-US" baseline="0" dirty="0" smtClean="0"/>
              <a:t>This is a collaborated effort of U Wisconsin and Bell Labs.</a:t>
            </a:r>
          </a:p>
        </p:txBody>
      </p:sp>
      <p:sp>
        <p:nvSpPr>
          <p:cNvPr id="4" name="Slide Number Placeholder 3"/>
          <p:cNvSpPr>
            <a:spLocks noGrp="1"/>
          </p:cNvSpPr>
          <p:nvPr>
            <p:ph type="sldNum" sz="quarter" idx="10"/>
          </p:nvPr>
        </p:nvSpPr>
        <p:spPr/>
        <p:txBody>
          <a:bodyPr/>
          <a:lstStyle/>
          <a:p>
            <a:fld id="{C9CCCA9B-D030-4866-AD1C-778EE3334CF9}" type="slidenum">
              <a:rPr lang="en-US" smtClean="0"/>
              <a:t>1</a:t>
            </a:fld>
            <a:endParaRPr lang="en-US"/>
          </a:p>
        </p:txBody>
      </p:sp>
    </p:spTree>
    <p:extLst>
      <p:ext uri="{BB962C8B-B14F-4D97-AF65-F5344CB8AC3E}">
        <p14:creationId xmlns:p14="http://schemas.microsoft.com/office/powerpoint/2010/main" val="3373661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dirty="0" smtClean="0">
                <a:solidFill>
                  <a:schemeClr val="tx1"/>
                </a:solidFill>
                <a:effectLst/>
                <a:latin typeface="+mn-lt"/>
                <a:ea typeface="+mn-ea"/>
                <a:cs typeface="+mn-cs"/>
              </a:rPr>
              <a:t>This shows the experiment setup we use. The SDN controller, packet generator and receiver are all located on same machine to get accurate timings.</a:t>
            </a:r>
            <a:r>
              <a:rPr lang="en-US" altLang="zh-CN" sz="1200" b="0" i="0" u="none" strike="noStrike" kern="1200" baseline="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All the timestamps</a:t>
            </a:r>
            <a:r>
              <a:rPr lang="en-US" altLang="zh-CN" sz="1200" b="0" i="0" u="none" strike="noStrike" kern="1200" baseline="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are measured by</a:t>
            </a:r>
            <a:r>
              <a:rPr lang="en-US" altLang="zh-CN" sz="1200" b="0" i="0" u="none" strike="noStrike" kern="1200" baseline="0" dirty="0" smtClean="0">
                <a:solidFill>
                  <a:schemeClr val="tx1"/>
                </a:solidFill>
                <a:effectLst/>
                <a:latin typeface="+mn-lt"/>
                <a:ea typeface="+mn-ea"/>
                <a:cs typeface="+mn-cs"/>
              </a:rPr>
              <a:t> examining data plane packets except for inbound latency.</a:t>
            </a:r>
          </a:p>
          <a:p>
            <a:endParaRPr lang="zh-CN" altLang="en-US" dirty="0"/>
          </a:p>
        </p:txBody>
      </p:sp>
      <p:sp>
        <p:nvSpPr>
          <p:cNvPr id="4" name="灯片编号占位符 3"/>
          <p:cNvSpPr>
            <a:spLocks noGrp="1"/>
          </p:cNvSpPr>
          <p:nvPr>
            <p:ph type="sldNum" sz="quarter" idx="10"/>
          </p:nvPr>
        </p:nvSpPr>
        <p:spPr/>
        <p:txBody>
          <a:bodyPr/>
          <a:lstStyle/>
          <a:p>
            <a:fld id="{C9CCCA9B-D030-4866-AD1C-778EE3334CF9}" type="slidenum">
              <a:rPr lang="en-US" smtClean="0"/>
              <a:t>10</a:t>
            </a:fld>
            <a:endParaRPr lang="en-US"/>
          </a:p>
        </p:txBody>
      </p:sp>
    </p:spTree>
    <p:extLst>
      <p:ext uri="{BB962C8B-B14F-4D97-AF65-F5344CB8AC3E}">
        <p14:creationId xmlns:p14="http://schemas.microsoft.com/office/powerpoint/2010/main" val="2207443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800" dirty="0" smtClean="0"/>
              <a:t>We</a:t>
            </a:r>
            <a:r>
              <a:rPr lang="en-US" sz="800" baseline="0" dirty="0" smtClean="0"/>
              <a:t> observed that the insertion latency is affected by the priority patterns of rules being inserted on all the 4 switches we measured.</a:t>
            </a:r>
          </a:p>
          <a:p>
            <a:endParaRPr lang="en-US" sz="800" dirty="0" smtClean="0"/>
          </a:p>
          <a:p>
            <a:r>
              <a:rPr lang="en-US" sz="800" dirty="0" smtClean="0"/>
              <a:t>Per</a:t>
            </a:r>
            <a:r>
              <a:rPr lang="en-US" sz="800" baseline="0" dirty="0" smtClean="0"/>
              <a:t> rule insertion delay is always in order of </a:t>
            </a:r>
            <a:r>
              <a:rPr lang="en-US" sz="800" baseline="0" dirty="0" err="1" smtClean="0"/>
              <a:t>msec</a:t>
            </a:r>
            <a:r>
              <a:rPr lang="en-US" sz="800" baseline="0" dirty="0" smtClean="0"/>
              <a:t> which is higher than what the state-of-art TCAM can support.</a:t>
            </a:r>
            <a:endParaRPr lang="en-US" sz="800" dirty="0" smtClean="0"/>
          </a:p>
          <a:p>
            <a:endParaRPr lang="en-US" sz="800" dirty="0" smtClean="0"/>
          </a:p>
          <a:p>
            <a:r>
              <a:rPr lang="en-US" sz="800" dirty="0" smtClean="0"/>
              <a:t>These are the results from vendor B-1.0 switch.</a:t>
            </a:r>
          </a:p>
          <a:p>
            <a:r>
              <a:rPr lang="en-US" sz="800" dirty="0" smtClean="0"/>
              <a:t>Fig (a) shows the results of experiment</a:t>
            </a:r>
            <a:r>
              <a:rPr lang="en-US" sz="800" baseline="0" dirty="0" smtClean="0"/>
              <a:t> when a burst of rules all with s</a:t>
            </a:r>
            <a:r>
              <a:rPr lang="en-US" sz="800" dirty="0" smtClean="0"/>
              <a:t>ame</a:t>
            </a:r>
            <a:r>
              <a:rPr lang="en-US" sz="800" baseline="0" dirty="0" smtClean="0"/>
              <a:t> priority was inserted. The </a:t>
            </a:r>
            <a:r>
              <a:rPr lang="en-US" sz="800" baseline="0" dirty="0" err="1" smtClean="0"/>
              <a:t>avg</a:t>
            </a:r>
            <a:r>
              <a:rPr lang="en-US" sz="800" baseline="0" dirty="0" smtClean="0"/>
              <a:t> delay is 3 msec.</a:t>
            </a:r>
          </a:p>
          <a:p>
            <a:endParaRPr lang="en-US" sz="800" baseline="0" dirty="0" smtClean="0"/>
          </a:p>
          <a:p>
            <a:r>
              <a:rPr lang="en-US" sz="800" baseline="0" dirty="0" smtClean="0"/>
              <a:t>For </a:t>
            </a:r>
            <a:r>
              <a:rPr lang="en-US" sz="800" baseline="0" dirty="0" err="1" smtClean="0"/>
              <a:t>incr</a:t>
            </a:r>
            <a:r>
              <a:rPr lang="en-US" sz="800" baseline="0" dirty="0" smtClean="0"/>
              <a:t> priority as shown in fig (b): </a:t>
            </a:r>
            <a:r>
              <a:rPr lang="en-US" sz="800" baseline="0" dirty="0" err="1" smtClean="0"/>
              <a:t>Avg</a:t>
            </a:r>
            <a:r>
              <a:rPr lang="en-US" sz="800" baseline="0" dirty="0" smtClean="0"/>
              <a:t> delay is 9 </a:t>
            </a:r>
            <a:r>
              <a:rPr lang="en-US" sz="800" baseline="0" dirty="0" err="1" smtClean="0"/>
              <a:t>msec</a:t>
            </a:r>
            <a:r>
              <a:rPr lang="en-US" sz="800" baseline="0" dirty="0" smtClean="0"/>
              <a:t> and per rule insertion latency increases with number of rules. The reason is </a:t>
            </a:r>
            <a:r>
              <a:rPr lang="en-US" sz="800" b="0" i="0" u="none" strike="noStrike" kern="1200" baseline="0" dirty="0" smtClean="0">
                <a:solidFill>
                  <a:schemeClr val="tx1"/>
                </a:solidFill>
                <a:latin typeface="+mn-lt"/>
                <a:ea typeface="+mn-ea"/>
                <a:cs typeface="+mn-cs"/>
              </a:rPr>
              <a:t>TCAM reordering. </a:t>
            </a:r>
            <a:endParaRPr lang="en-US" sz="800" baseline="0" dirty="0" smtClean="0"/>
          </a:p>
          <a:p>
            <a:endParaRPr lang="en-US" sz="800" dirty="0" smtClean="0"/>
          </a:p>
          <a:p>
            <a:r>
              <a:rPr lang="en-US" sz="800" dirty="0" smtClean="0"/>
              <a:t>We observed similar trends</a:t>
            </a:r>
            <a:r>
              <a:rPr lang="en-US" sz="800" baseline="0" dirty="0" smtClean="0"/>
              <a:t> on Vender A switch</a:t>
            </a:r>
          </a:p>
          <a:p>
            <a:r>
              <a:rPr lang="en-US" sz="800" b="0" i="0" u="none" strike="noStrike" kern="1200" dirty="0" smtClean="0">
                <a:solidFill>
                  <a:schemeClr val="tx1"/>
                </a:solidFill>
                <a:effectLst/>
                <a:latin typeface="+mn-lt"/>
                <a:ea typeface="+mn-ea"/>
                <a:cs typeface="+mn-cs"/>
              </a:rPr>
              <a:t>The only difference here is that higher latencies are observed when rules are inserted in decreasing priority order as shown in figure (b). That means this switch stores lower priority rules at low memory addresses.</a:t>
            </a:r>
            <a:r>
              <a:rPr lang="en-US" sz="800" b="0" i="0" u="none" strike="noStrike" kern="1200" baseline="0" dirty="0" smtClean="0">
                <a:solidFill>
                  <a:schemeClr val="tx1"/>
                </a:solidFill>
                <a:effectLst/>
                <a:latin typeface="+mn-lt"/>
                <a:ea typeface="+mn-ea"/>
                <a:cs typeface="+mn-cs"/>
              </a:rPr>
              <a:t> </a:t>
            </a:r>
            <a:r>
              <a:rPr lang="en-US" sz="800" b="0" i="0" u="none" strike="noStrike" kern="1200" dirty="0" smtClean="0">
                <a:solidFill>
                  <a:schemeClr val="tx1"/>
                </a:solidFill>
                <a:effectLst/>
                <a:latin typeface="+mn-lt"/>
                <a:ea typeface="+mn-ea"/>
                <a:cs typeface="+mn-cs"/>
              </a:rPr>
              <a:t>For same and </a:t>
            </a:r>
            <a:r>
              <a:rPr lang="en-US" sz="800" b="0" i="0" u="none" strike="noStrike" kern="1200" dirty="0" err="1" smtClean="0">
                <a:solidFill>
                  <a:schemeClr val="tx1"/>
                </a:solidFill>
                <a:effectLst/>
                <a:latin typeface="+mn-lt"/>
                <a:ea typeface="+mn-ea"/>
                <a:cs typeface="+mn-cs"/>
              </a:rPr>
              <a:t>incr</a:t>
            </a:r>
            <a:r>
              <a:rPr lang="en-US" sz="800" b="0" i="0" u="none" strike="noStrike" kern="1200" dirty="0" smtClean="0">
                <a:solidFill>
                  <a:schemeClr val="tx1"/>
                </a:solidFill>
                <a:effectLst/>
                <a:latin typeface="+mn-lt"/>
                <a:ea typeface="+mn-ea"/>
                <a:cs typeface="+mn-cs"/>
              </a:rPr>
              <a:t> priority as shown in figure (a) we see that </a:t>
            </a:r>
            <a:r>
              <a:rPr lang="en-US" sz="800" b="0" i="0" u="none" strike="noStrike" kern="1200" dirty="0" err="1" smtClean="0">
                <a:solidFill>
                  <a:schemeClr val="tx1"/>
                </a:solidFill>
                <a:effectLst/>
                <a:latin typeface="+mn-lt"/>
                <a:ea typeface="+mn-ea"/>
                <a:cs typeface="+mn-cs"/>
              </a:rPr>
              <a:t>Ayg</a:t>
            </a:r>
            <a:r>
              <a:rPr lang="en-US" sz="800" b="0" i="0" u="none" strike="noStrike" kern="1200" dirty="0" smtClean="0">
                <a:solidFill>
                  <a:schemeClr val="tx1"/>
                </a:solidFill>
                <a:effectLst/>
                <a:latin typeface="+mn-lt"/>
                <a:ea typeface="+mn-ea"/>
                <a:cs typeface="+mn-cs"/>
              </a:rPr>
              <a:t> delay is 1 </a:t>
            </a:r>
            <a:r>
              <a:rPr lang="en-US" sz="800" b="0" i="0" u="none" strike="noStrike" kern="1200" dirty="0" err="1" smtClean="0">
                <a:solidFill>
                  <a:schemeClr val="tx1"/>
                </a:solidFill>
                <a:effectLst/>
                <a:latin typeface="+mn-lt"/>
                <a:ea typeface="+mn-ea"/>
                <a:cs typeface="+mn-cs"/>
              </a:rPr>
              <a:t>msec</a:t>
            </a:r>
            <a:r>
              <a:rPr lang="en-US" sz="800" b="0" i="0" u="none" strike="noStrike" kern="1200" dirty="0" smtClean="0">
                <a:solidFill>
                  <a:schemeClr val="tx1"/>
                </a:solidFill>
                <a:effectLst/>
                <a:latin typeface="+mn-lt"/>
                <a:ea typeface="+mn-ea"/>
                <a:cs typeface="+mn-cs"/>
              </a:rPr>
              <a:t> and per rule insertion delay does not vary with burst size. </a:t>
            </a:r>
          </a:p>
        </p:txBody>
      </p:sp>
      <p:sp>
        <p:nvSpPr>
          <p:cNvPr id="4" name="Slide Number Placeholder 3"/>
          <p:cNvSpPr>
            <a:spLocks noGrp="1"/>
          </p:cNvSpPr>
          <p:nvPr>
            <p:ph type="sldNum" sz="quarter" idx="10"/>
          </p:nvPr>
        </p:nvSpPr>
        <p:spPr/>
        <p:txBody>
          <a:bodyPr/>
          <a:lstStyle/>
          <a:p>
            <a:fld id="{C9CCCA9B-D030-4866-AD1C-778EE3334CF9}" type="slidenum">
              <a:rPr lang="en-US" smtClean="0"/>
              <a:t>11</a:t>
            </a:fld>
            <a:endParaRPr lang="en-US"/>
          </a:p>
        </p:txBody>
      </p:sp>
    </p:spTree>
    <p:extLst>
      <p:ext uri="{BB962C8B-B14F-4D97-AF65-F5344CB8AC3E}">
        <p14:creationId xmlns:p14="http://schemas.microsoft.com/office/powerpoint/2010/main" val="929856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Insertion latency is also affected by the table occupancy</a:t>
            </a:r>
            <a:r>
              <a:rPr lang="en-US" sz="1200" b="0" i="0" u="none" strike="noStrike" kern="1200" baseline="0" dirty="0" smtClean="0">
                <a:solidFill>
                  <a:schemeClr val="tx1"/>
                </a:solidFill>
                <a:effectLst/>
                <a:latin typeface="+mn-lt"/>
                <a:ea typeface="+mn-ea"/>
                <a:cs typeface="+mn-cs"/>
              </a:rPr>
              <a:t>.</a:t>
            </a: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The fig shows the</a:t>
            </a:r>
            <a:r>
              <a:rPr lang="en-US" sz="1200" b="0" i="0" u="none" strike="noStrike" kern="1200" baseline="0" dirty="0" smtClean="0">
                <a:solidFill>
                  <a:schemeClr val="tx1"/>
                </a:solidFill>
                <a:effectLst/>
                <a:latin typeface="+mn-lt"/>
                <a:ea typeface="+mn-ea"/>
                <a:cs typeface="+mn-cs"/>
              </a:rPr>
              <a:t> experiments</a:t>
            </a:r>
            <a:r>
              <a:rPr lang="en-US" sz="1200" b="0" i="0" u="none" strike="noStrike" kern="1200" dirty="0" smtClean="0">
                <a:solidFill>
                  <a:schemeClr val="tx1"/>
                </a:solidFill>
                <a:effectLst/>
                <a:latin typeface="+mn-lt"/>
                <a:ea typeface="+mn-ea"/>
                <a:cs typeface="+mn-cs"/>
              </a:rPr>
              <a:t> we did on vendor B-1.0 switch.</a:t>
            </a:r>
          </a:p>
          <a:p>
            <a:pPr rtl="0"/>
            <a:r>
              <a:rPr lang="en-US" sz="1200" b="0" i="0" u="none" strike="noStrike" kern="1200" dirty="0" smtClean="0">
                <a:solidFill>
                  <a:schemeClr val="tx1"/>
                </a:solidFill>
                <a:effectLst/>
                <a:latin typeface="+mn-lt"/>
                <a:ea typeface="+mn-ea"/>
                <a:cs typeface="+mn-cs"/>
              </a:rPr>
              <a:t>Fig </a:t>
            </a:r>
            <a:r>
              <a:rPr lang="en-US" sz="1200" b="0" i="0" u="none" strike="noStrike" kern="1200" baseline="0" dirty="0" smtClean="0">
                <a:solidFill>
                  <a:schemeClr val="tx1"/>
                </a:solidFill>
                <a:effectLst/>
                <a:latin typeface="+mn-lt"/>
                <a:ea typeface="+mn-ea"/>
                <a:cs typeface="+mn-cs"/>
              </a:rPr>
              <a:t>(a) shows the results for the </a:t>
            </a:r>
            <a:r>
              <a:rPr lang="en-US" sz="1200" b="0" i="0" u="none" strike="noStrike" kern="1200" baseline="0" dirty="0" err="1" smtClean="0">
                <a:solidFill>
                  <a:schemeClr val="tx1"/>
                </a:solidFill>
                <a:effectLst/>
                <a:latin typeface="+mn-lt"/>
                <a:ea typeface="+mn-ea"/>
                <a:cs typeface="+mn-cs"/>
              </a:rPr>
              <a:t>exp</a:t>
            </a:r>
            <a:r>
              <a:rPr lang="en-US" sz="1200" b="0" i="0" u="none" strike="noStrike" kern="1200" baseline="0" dirty="0" smtClean="0">
                <a:solidFill>
                  <a:schemeClr val="tx1"/>
                </a:solidFill>
                <a:effectLst/>
                <a:latin typeface="+mn-lt"/>
                <a:ea typeface="+mn-ea"/>
                <a:cs typeface="+mn-cs"/>
              </a:rPr>
              <a:t> in which we pre-insert high </a:t>
            </a:r>
            <a:r>
              <a:rPr lang="en-US" sz="1200" b="0" i="0" u="none" strike="noStrike" kern="1200" baseline="0" dirty="0" err="1" smtClean="0">
                <a:solidFill>
                  <a:schemeClr val="tx1"/>
                </a:solidFill>
                <a:effectLst/>
                <a:latin typeface="+mn-lt"/>
                <a:ea typeface="+mn-ea"/>
                <a:cs typeface="+mn-cs"/>
              </a:rPr>
              <a:t>priorty</a:t>
            </a:r>
            <a:r>
              <a:rPr lang="en-US" sz="1200" b="0" i="0" u="none" strike="noStrike" kern="1200" baseline="0" dirty="0" smtClean="0">
                <a:solidFill>
                  <a:schemeClr val="tx1"/>
                </a:solidFill>
                <a:effectLst/>
                <a:latin typeface="+mn-lt"/>
                <a:ea typeface="+mn-ea"/>
                <a:cs typeface="+mn-cs"/>
              </a:rPr>
              <a:t> rules a</a:t>
            </a:r>
            <a:r>
              <a:rPr lang="en-US" sz="1200" b="0" i="0" u="none" strike="noStrike" kern="1200" dirty="0" smtClean="0">
                <a:solidFill>
                  <a:schemeClr val="tx1"/>
                </a:solidFill>
                <a:effectLst/>
                <a:latin typeface="+mn-lt"/>
                <a:ea typeface="+mn-ea"/>
                <a:cs typeface="+mn-cs"/>
              </a:rPr>
              <a:t>nd insert burst of low priority rules. The fig</a:t>
            </a:r>
            <a:r>
              <a:rPr lang="en-US" sz="1200" b="0" i="0" u="none" strike="noStrike" kern="1200" baseline="0" dirty="0" smtClean="0">
                <a:solidFill>
                  <a:schemeClr val="tx1"/>
                </a:solidFill>
                <a:effectLst/>
                <a:latin typeface="+mn-lt"/>
                <a:ea typeface="+mn-ea"/>
                <a:cs typeface="+mn-cs"/>
              </a:rPr>
              <a:t> (b) shows the results for the </a:t>
            </a:r>
            <a:r>
              <a:rPr lang="en-US" sz="1200" b="0" i="0" u="none" strike="noStrike" kern="1200" baseline="0" dirty="0" err="1" smtClean="0">
                <a:solidFill>
                  <a:schemeClr val="tx1"/>
                </a:solidFill>
                <a:effectLst/>
                <a:latin typeface="+mn-lt"/>
                <a:ea typeface="+mn-ea"/>
                <a:cs typeface="+mn-cs"/>
              </a:rPr>
              <a:t>exp</a:t>
            </a:r>
            <a:r>
              <a:rPr lang="en-US" sz="1200" b="0" i="0" u="none" strike="noStrike" kern="1200" baseline="0" dirty="0" smtClean="0">
                <a:solidFill>
                  <a:schemeClr val="tx1"/>
                </a:solidFill>
                <a:effectLst/>
                <a:latin typeface="+mn-lt"/>
                <a:ea typeface="+mn-ea"/>
                <a:cs typeface="+mn-cs"/>
              </a:rPr>
              <a:t> in which </a:t>
            </a:r>
            <a:r>
              <a:rPr lang="en-US" sz="1200" b="0" i="0" u="none" strike="noStrike" kern="1200" dirty="0" smtClean="0">
                <a:solidFill>
                  <a:schemeClr val="tx1"/>
                </a:solidFill>
                <a:effectLst/>
                <a:latin typeface="+mn-lt"/>
                <a:ea typeface="+mn-ea"/>
                <a:cs typeface="+mn-cs"/>
              </a:rPr>
              <a:t>we pre-installed low priority rules and then insert burst of higher priority rules. We vary the table occupancy i.e. the number of pre-installed rules.</a:t>
            </a:r>
            <a:endParaRPr lang="en-US" b="0" dirty="0" smtClean="0">
              <a:effectLst/>
            </a:endParaRP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Fig (b)’s latency is highe</a:t>
            </a:r>
            <a:r>
              <a:rPr lang="en-US" sz="1200" b="0" i="0" u="none" strike="noStrike" kern="1200" baseline="0" dirty="0" smtClean="0">
                <a:solidFill>
                  <a:schemeClr val="tx1"/>
                </a:solidFill>
                <a:effectLst/>
                <a:latin typeface="+mn-lt"/>
                <a:ea typeface="+mn-ea"/>
                <a:cs typeface="+mn-cs"/>
              </a:rPr>
              <a:t>r because high priority rules displace all low priority rules that are already in the flow table. So, in this case, higher table occupancy has higher insertion latency.</a:t>
            </a:r>
          </a:p>
          <a:p>
            <a:endParaRPr lang="en-US" sz="1200" b="0" i="0" u="none" strike="noStrike" kern="1200" baseline="0" dirty="0" smtClean="0">
              <a:solidFill>
                <a:schemeClr val="tx1"/>
              </a:solidFill>
              <a:effectLst/>
              <a:latin typeface="+mn-lt"/>
              <a:ea typeface="+mn-ea"/>
              <a:cs typeface="+mn-cs"/>
            </a:endParaRPr>
          </a:p>
          <a:p>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9CCCA9B-D030-4866-AD1C-778EE3334CF9}" type="slidenum">
              <a:rPr lang="en-US" smtClean="0"/>
              <a:t>12</a:t>
            </a:fld>
            <a:endParaRPr lang="en-US"/>
          </a:p>
        </p:txBody>
      </p:sp>
    </p:spTree>
    <p:extLst>
      <p:ext uri="{BB962C8B-B14F-4D97-AF65-F5344CB8AC3E}">
        <p14:creationId xmlns:p14="http://schemas.microsoft.com/office/powerpoint/2010/main" val="2360275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Modification</a:t>
            </a:r>
            <a:r>
              <a:rPr lang="en-US" altLang="zh-CN" baseline="0" dirty="0" smtClean="0"/>
              <a:t> latency measurement is that of insertion latency.</a:t>
            </a:r>
          </a:p>
          <a:p>
            <a:r>
              <a:rPr lang="en-US" altLang="zh-CN" baseline="0" dirty="0" smtClean="0"/>
              <a:t>The differences are that, at the first step, we pre-install B dropping rules, then we modify those dropping rules in a burst</a:t>
            </a:r>
            <a:endParaRPr lang="zh-CN" altLang="en-US" dirty="0"/>
          </a:p>
        </p:txBody>
      </p:sp>
      <p:sp>
        <p:nvSpPr>
          <p:cNvPr id="4" name="灯片编号占位符 3"/>
          <p:cNvSpPr>
            <a:spLocks noGrp="1"/>
          </p:cNvSpPr>
          <p:nvPr>
            <p:ph type="sldNum" sz="quarter" idx="10"/>
          </p:nvPr>
        </p:nvSpPr>
        <p:spPr/>
        <p:txBody>
          <a:bodyPr/>
          <a:lstStyle/>
          <a:p>
            <a:fld id="{C9CCCA9B-D030-4866-AD1C-778EE3334CF9}" type="slidenum">
              <a:rPr lang="en-US" smtClean="0"/>
              <a:t>13</a:t>
            </a:fld>
            <a:endParaRPr lang="en-US"/>
          </a:p>
        </p:txBody>
      </p:sp>
    </p:spTree>
    <p:extLst>
      <p:ext uri="{BB962C8B-B14F-4D97-AF65-F5344CB8AC3E}">
        <p14:creationId xmlns:p14="http://schemas.microsoft.com/office/powerpoint/2010/main" val="488292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ltLang="zh-CN" sz="1200" b="0" i="0" u="none" strike="noStrike" kern="1200" dirty="0" smtClean="0">
                <a:solidFill>
                  <a:schemeClr val="tx1"/>
                </a:solidFill>
                <a:effectLst/>
                <a:latin typeface="+mn-lt"/>
                <a:ea typeface="+mn-ea"/>
                <a:cs typeface="+mn-cs"/>
              </a:rPr>
              <a:t>We observe that modification latency is same as insertion latency for vendor A.</a:t>
            </a:r>
          </a:p>
          <a:p>
            <a:r>
              <a:rPr lang="en-US" sz="1200" b="0" i="0" u="none" strike="noStrike" kern="1200" dirty="0" smtClean="0">
                <a:solidFill>
                  <a:schemeClr val="tx1"/>
                </a:solidFill>
                <a:effectLst/>
                <a:latin typeface="+mn-lt"/>
                <a:ea typeface="+mn-ea"/>
                <a:cs typeface="+mn-cs"/>
              </a:rPr>
              <a:t>But it</a:t>
            </a:r>
            <a:r>
              <a:rPr lang="en-US" sz="1200" b="0" i="0" u="none" strike="noStrike" kern="1200" baseline="0" dirty="0" smtClean="0">
                <a:solidFill>
                  <a:schemeClr val="tx1"/>
                </a:solidFill>
                <a:effectLst/>
                <a:latin typeface="+mn-lt"/>
                <a:ea typeface="+mn-ea"/>
                <a:cs typeface="+mn-cs"/>
              </a:rPr>
              <a:t> is 2 times larger than insertion latency on Vender B-1.3.</a:t>
            </a:r>
            <a:endParaRPr lang="en-US" dirty="0"/>
          </a:p>
        </p:txBody>
      </p:sp>
      <p:sp>
        <p:nvSpPr>
          <p:cNvPr id="4" name="Slide Number Placeholder 3"/>
          <p:cNvSpPr>
            <a:spLocks noGrp="1"/>
          </p:cNvSpPr>
          <p:nvPr>
            <p:ph type="sldNum" sz="quarter" idx="10"/>
          </p:nvPr>
        </p:nvSpPr>
        <p:spPr/>
        <p:txBody>
          <a:bodyPr/>
          <a:lstStyle/>
          <a:p>
            <a:fld id="{C9CCCA9B-D030-4866-AD1C-778EE3334CF9}" type="slidenum">
              <a:rPr lang="en-US" smtClean="0"/>
              <a:t>14</a:t>
            </a:fld>
            <a:endParaRPr lang="en-US"/>
          </a:p>
        </p:txBody>
      </p:sp>
    </p:spTree>
    <p:extLst>
      <p:ext uri="{BB962C8B-B14F-4D97-AF65-F5344CB8AC3E}">
        <p14:creationId xmlns:p14="http://schemas.microsoft.com/office/powerpoint/2010/main" val="4178962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However,</a:t>
            </a:r>
            <a:r>
              <a:rPr lang="en-US" sz="1200" b="0" i="0" u="none" strike="noStrike" kern="1200" baseline="0" dirty="0" smtClean="0">
                <a:solidFill>
                  <a:schemeClr val="tx1"/>
                </a:solidFill>
                <a:effectLst/>
                <a:latin typeface="+mn-lt"/>
                <a:ea typeface="+mn-ea"/>
                <a:cs typeface="+mn-cs"/>
              </a:rPr>
              <a:t> modification latency is much higher on Vender B-1.0 and Vender C switch</a:t>
            </a:r>
            <a:r>
              <a:rPr lang="en-US" sz="1200" b="0" i="0" u="none" strike="noStrike" kern="1200" dirty="0" smtClean="0">
                <a:solidFill>
                  <a:schemeClr val="tx1"/>
                </a:solidFill>
                <a:effectLst/>
                <a:latin typeface="+mn-lt"/>
                <a:ea typeface="+mn-ea"/>
                <a:cs typeface="+mn-cs"/>
              </a:rPr>
              <a:t>. </a:t>
            </a:r>
            <a:r>
              <a:rPr lang="en-US" sz="1200" b="0" i="0" u="none" strike="noStrike" kern="1200" baseline="0" dirty="0" smtClean="0">
                <a:solidFill>
                  <a:schemeClr val="tx1"/>
                </a:solidFill>
                <a:effectLst/>
                <a:latin typeface="+mn-lt"/>
                <a:ea typeface="+mn-ea"/>
                <a:cs typeface="+mn-cs"/>
              </a:rPr>
              <a:t>Modification latency is not affected by rule priority structure but it is affected by table occupancy significantly.</a:t>
            </a:r>
            <a:endParaRPr lang="en-US" sz="1200" b="0" i="0" u="none" strike="noStrike" kern="1200" dirty="0" smtClean="0">
              <a:solidFill>
                <a:schemeClr val="tx1"/>
              </a:solidFill>
              <a:effectLst/>
              <a:latin typeface="+mn-lt"/>
              <a:ea typeface="+mn-ea"/>
              <a:cs typeface="+mn-cs"/>
            </a:endParaRPr>
          </a:p>
          <a:p>
            <a:pPr rtl="0"/>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For example, the figures show the result from</a:t>
            </a:r>
            <a:r>
              <a:rPr lang="en-US" sz="1200" b="0" i="0" u="none" strike="noStrike" kern="1200" baseline="0" dirty="0" smtClean="0">
                <a:solidFill>
                  <a:schemeClr val="tx1"/>
                </a:solidFill>
                <a:effectLst/>
                <a:latin typeface="+mn-lt"/>
                <a:ea typeface="+mn-ea"/>
                <a:cs typeface="+mn-cs"/>
              </a:rPr>
              <a:t> vendor B-1.0 switch. </a:t>
            </a:r>
            <a:r>
              <a:rPr lang="en-US" sz="1200" b="0" i="0" u="none" strike="noStrike" kern="1200" dirty="0" smtClean="0">
                <a:solidFill>
                  <a:schemeClr val="tx1"/>
                </a:solidFill>
                <a:effectLst/>
                <a:latin typeface="+mn-lt"/>
                <a:ea typeface="+mn-ea"/>
                <a:cs typeface="+mn-cs"/>
              </a:rPr>
              <a:t>we see that the </a:t>
            </a:r>
            <a:r>
              <a:rPr lang="en-US" sz="1200" b="0" i="0" u="none" strike="noStrike" kern="1200" dirty="0" err="1" smtClean="0">
                <a:solidFill>
                  <a:schemeClr val="tx1"/>
                </a:solidFill>
                <a:effectLst/>
                <a:latin typeface="+mn-lt"/>
                <a:ea typeface="+mn-ea"/>
                <a:cs typeface="+mn-cs"/>
              </a:rPr>
              <a:t>avg</a:t>
            </a:r>
            <a:r>
              <a:rPr lang="en-US" sz="1200" b="0" i="0" u="none" strike="noStrike" kern="1200" dirty="0" smtClean="0">
                <a:solidFill>
                  <a:schemeClr val="tx1"/>
                </a:solidFill>
                <a:effectLst/>
                <a:latin typeface="+mn-lt"/>
                <a:ea typeface="+mn-ea"/>
                <a:cs typeface="+mn-cs"/>
              </a:rPr>
              <a:t> delay is about 30 </a:t>
            </a:r>
            <a:r>
              <a:rPr lang="en-US" sz="1200" b="0" i="0" u="none" strike="noStrike" kern="1200" dirty="0" err="1" smtClean="0">
                <a:solidFill>
                  <a:schemeClr val="tx1"/>
                </a:solidFill>
                <a:effectLst/>
                <a:latin typeface="+mn-lt"/>
                <a:ea typeface="+mn-ea"/>
                <a:cs typeface="+mn-cs"/>
              </a:rPr>
              <a:t>ms</a:t>
            </a:r>
            <a:r>
              <a:rPr lang="en-US" sz="1200" b="0" i="0" u="none" strike="noStrike" kern="1200" dirty="0" smtClean="0">
                <a:solidFill>
                  <a:schemeClr val="tx1"/>
                </a:solidFill>
                <a:effectLst/>
                <a:latin typeface="+mn-lt"/>
                <a:ea typeface="+mn-ea"/>
                <a:cs typeface="+mn-cs"/>
              </a:rPr>
              <a:t> for B = 100 as shown in fig (a). When size of B is doubled, the latency is doubled as well as shown in fig (b). It also grows linearly with burst size (not shown). </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Please note that</a:t>
            </a:r>
            <a:r>
              <a:rPr lang="en-US" sz="1200" b="0" i="0" u="none" strike="noStrike" kern="1200" baseline="0" dirty="0" smtClean="0">
                <a:solidFill>
                  <a:schemeClr val="tx1"/>
                </a:solidFill>
                <a:effectLst/>
                <a:latin typeface="+mn-lt"/>
                <a:ea typeface="+mn-ea"/>
                <a:cs typeface="+mn-cs"/>
              </a:rPr>
              <a:t> the per-rule insertion latency is 3 msec. Modification is much larger than insertion latency.</a:t>
            </a: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Our</a:t>
            </a:r>
            <a:r>
              <a:rPr lang="en-US" baseline="0" dirty="0" smtClean="0"/>
              <a:t> conversation with Vender B indicate this is due to poorly optimized switch software.</a:t>
            </a:r>
            <a:endParaRPr lang="en-US" dirty="0" smtClean="0"/>
          </a:p>
          <a:p>
            <a:endParaRPr lang="en-US" dirty="0"/>
          </a:p>
        </p:txBody>
      </p:sp>
      <p:sp>
        <p:nvSpPr>
          <p:cNvPr id="4" name="Slide Number Placeholder 3"/>
          <p:cNvSpPr>
            <a:spLocks noGrp="1"/>
          </p:cNvSpPr>
          <p:nvPr>
            <p:ph type="sldNum" sz="quarter" idx="10"/>
          </p:nvPr>
        </p:nvSpPr>
        <p:spPr/>
        <p:txBody>
          <a:bodyPr/>
          <a:lstStyle/>
          <a:p>
            <a:fld id="{C9CCCA9B-D030-4866-AD1C-778EE3334CF9}" type="slidenum">
              <a:rPr lang="en-US" smtClean="0"/>
              <a:t>15</a:t>
            </a:fld>
            <a:endParaRPr lang="en-US"/>
          </a:p>
        </p:txBody>
      </p:sp>
    </p:spTree>
    <p:extLst>
      <p:ext uri="{BB962C8B-B14F-4D97-AF65-F5344CB8AC3E}">
        <p14:creationId xmlns:p14="http://schemas.microsoft.com/office/powerpoint/2010/main" val="4178962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Deletion </a:t>
            </a:r>
            <a:r>
              <a:rPr lang="en-US" altLang="zh-CN" baseline="0" dirty="0" smtClean="0"/>
              <a:t>latency measurement is also similar.</a:t>
            </a:r>
          </a:p>
          <a:p>
            <a:r>
              <a:rPr lang="en-US" altLang="zh-CN" baseline="0" dirty="0" smtClean="0"/>
              <a:t>The differences are that, at the first step, we pre-install B dropping rules and 1 “pass all” rule with low priority, then we delete B dropping rules in a burst</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C9CCCA9B-D030-4866-AD1C-778EE3334CF9}" type="slidenum">
              <a:rPr lang="en-US" smtClean="0"/>
              <a:t>16</a:t>
            </a:fld>
            <a:endParaRPr lang="en-US"/>
          </a:p>
        </p:txBody>
      </p:sp>
    </p:spTree>
    <p:extLst>
      <p:ext uri="{BB962C8B-B14F-4D97-AF65-F5344CB8AC3E}">
        <p14:creationId xmlns:p14="http://schemas.microsoft.com/office/powerpoint/2010/main" val="3914283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Deletion</a:t>
            </a:r>
            <a:r>
              <a:rPr lang="en-US" sz="1200" b="0" i="0" u="none" strike="noStrike" kern="1200" baseline="0" dirty="0" smtClean="0">
                <a:solidFill>
                  <a:schemeClr val="tx1"/>
                </a:solidFill>
                <a:effectLst/>
                <a:latin typeface="+mn-lt"/>
                <a:ea typeface="+mn-ea"/>
                <a:cs typeface="+mn-cs"/>
              </a:rPr>
              <a:t> latency is higher than insertion on all the 4 switches we measured. It is not affected by rule priority but is affected by table occupancy.</a:t>
            </a:r>
          </a:p>
          <a:p>
            <a:pPr rtl="0"/>
            <a:endParaRPr lang="en-US" sz="1200" b="0" i="0" u="none" strike="noStrike" kern="1200" baseline="0" dirty="0" smtClean="0">
              <a:solidFill>
                <a:schemeClr val="tx1"/>
              </a:solidFill>
              <a:effectLst/>
              <a:latin typeface="+mn-lt"/>
              <a:ea typeface="+mn-ea"/>
              <a:cs typeface="+mn-cs"/>
            </a:endParaRPr>
          </a:p>
          <a:p>
            <a:pPr rtl="0"/>
            <a:r>
              <a:rPr lang="en-US" sz="1200" b="0" i="0" u="none" strike="noStrike" kern="1200" baseline="0" dirty="0" smtClean="0">
                <a:solidFill>
                  <a:schemeClr val="tx1"/>
                </a:solidFill>
                <a:effectLst/>
                <a:latin typeface="+mn-lt"/>
                <a:ea typeface="+mn-ea"/>
                <a:cs typeface="+mn-cs"/>
              </a:rPr>
              <a:t>For example, the figures show the results from vendor A switch.</a:t>
            </a:r>
            <a:endParaRPr lang="en-US" sz="1200" b="0" i="0" u="none" strike="noStrike" kern="1200" dirty="0" smtClean="0">
              <a:solidFill>
                <a:schemeClr val="tx1"/>
              </a:solidFill>
              <a:effectLst/>
              <a:latin typeface="+mn-lt"/>
              <a:ea typeface="+mn-ea"/>
              <a:cs typeface="+mn-cs"/>
            </a:endParaRPr>
          </a:p>
          <a:p>
            <a:pPr rtl="0"/>
            <a:r>
              <a:rPr lang="en-US" sz="1200" b="0" i="0" u="none" strike="noStrike" kern="1200" dirty="0" smtClean="0">
                <a:solidFill>
                  <a:schemeClr val="tx1"/>
                </a:solidFill>
                <a:effectLst/>
                <a:latin typeface="+mn-lt"/>
                <a:ea typeface="+mn-ea"/>
                <a:cs typeface="+mn-cs"/>
              </a:rPr>
              <a:t>We see that per rule deletion delay is directly proportional to the table occupancy and the latency decreases as the table occupancy drops as shown in figure (a) and (b) for S =100 and 200 respectively. </a:t>
            </a:r>
          </a:p>
          <a:p>
            <a:endParaRPr lang="en-US" sz="1200" b="0" i="0" u="none" strike="noStrike" kern="1200" dirty="0" smtClean="0">
              <a:solidFill>
                <a:schemeClr val="tx1"/>
              </a:solidFill>
              <a:effectLst/>
              <a:latin typeface="+mn-lt"/>
              <a:ea typeface="+mn-ea"/>
              <a:cs typeface="+mn-cs"/>
            </a:endParaRPr>
          </a:p>
          <a:p>
            <a:r>
              <a:rPr lang="en-US" dirty="0" smtClean="0"/>
              <a:t>We infer</a:t>
            </a:r>
            <a:r>
              <a:rPr lang="en-US" baseline="0" dirty="0" smtClean="0"/>
              <a:t> </a:t>
            </a:r>
            <a:r>
              <a:rPr lang="en-US" dirty="0" smtClean="0"/>
              <a:t>that deletion is incurring some kind of TCAM reorganization.</a:t>
            </a:r>
          </a:p>
          <a:p>
            <a:endParaRPr lang="en-US" dirty="0"/>
          </a:p>
        </p:txBody>
      </p:sp>
      <p:sp>
        <p:nvSpPr>
          <p:cNvPr id="4" name="Slide Number Placeholder 3"/>
          <p:cNvSpPr>
            <a:spLocks noGrp="1"/>
          </p:cNvSpPr>
          <p:nvPr>
            <p:ph type="sldNum" sz="quarter" idx="10"/>
          </p:nvPr>
        </p:nvSpPr>
        <p:spPr/>
        <p:txBody>
          <a:bodyPr/>
          <a:lstStyle/>
          <a:p>
            <a:fld id="{C9CCCA9B-D030-4866-AD1C-778EE3334CF9}" type="slidenum">
              <a:rPr lang="en-US" smtClean="0"/>
              <a:t>17</a:t>
            </a:fld>
            <a:endParaRPr lang="en-US"/>
          </a:p>
        </p:txBody>
      </p:sp>
    </p:spTree>
    <p:extLst>
      <p:ext uri="{BB962C8B-B14F-4D97-AF65-F5344CB8AC3E}">
        <p14:creationId xmlns:p14="http://schemas.microsoft.com/office/powerpoint/2010/main" val="1895569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 is out</a:t>
            </a:r>
            <a:r>
              <a:rPr lang="en-US" altLang="zh-CN" baseline="0" dirty="0" smtClean="0"/>
              <a:t> recommendations for SDN application designers</a:t>
            </a:r>
          </a:p>
          <a:p>
            <a:endParaRPr lang="en-US" altLang="zh-CN" baseline="0" dirty="0" smtClean="0"/>
          </a:p>
          <a:p>
            <a:r>
              <a:rPr lang="en-US" altLang="zh-CN" baseline="0" dirty="0" smtClean="0"/>
              <a:t>first, insert rules in a hardware-friendly order</a:t>
            </a:r>
          </a:p>
          <a:p>
            <a:r>
              <a:rPr lang="en-US" altLang="zh-CN" baseline="0" dirty="0" smtClean="0"/>
              <a:t>Second, consider parallel rule updates if possible</a:t>
            </a:r>
          </a:p>
          <a:p>
            <a:r>
              <a:rPr lang="en-US" altLang="zh-CN" baseline="0" dirty="0" smtClean="0"/>
              <a:t>Third, consider switch heterogeneity</a:t>
            </a:r>
          </a:p>
          <a:p>
            <a:r>
              <a:rPr lang="en-US" altLang="zh-CN" baseline="0" dirty="0" smtClean="0"/>
              <a:t>Finally, avoid explicit rule deletion if timeouts can be applied.</a:t>
            </a:r>
          </a:p>
        </p:txBody>
      </p:sp>
      <p:sp>
        <p:nvSpPr>
          <p:cNvPr id="4" name="灯片编号占位符 3"/>
          <p:cNvSpPr>
            <a:spLocks noGrp="1"/>
          </p:cNvSpPr>
          <p:nvPr>
            <p:ph type="sldNum" sz="quarter" idx="10"/>
          </p:nvPr>
        </p:nvSpPr>
        <p:spPr/>
        <p:txBody>
          <a:bodyPr/>
          <a:lstStyle/>
          <a:p>
            <a:fld id="{C9CCCA9B-D030-4866-AD1C-778EE3334CF9}" type="slidenum">
              <a:rPr lang="en-US" smtClean="0"/>
              <a:t>18</a:t>
            </a:fld>
            <a:endParaRPr lang="en-US"/>
          </a:p>
        </p:txBody>
      </p:sp>
    </p:spTree>
    <p:extLst>
      <p:ext uri="{BB962C8B-B14F-4D97-AF65-F5344CB8AC3E}">
        <p14:creationId xmlns:p14="http://schemas.microsoft.com/office/powerpoint/2010/main" val="1903923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To sum</a:t>
            </a:r>
            <a:r>
              <a:rPr lang="en-US" altLang="zh-CN" baseline="0" dirty="0" smtClean="0"/>
              <a:t> up,</a:t>
            </a:r>
          </a:p>
          <a:p>
            <a:r>
              <a:rPr lang="en-US" altLang="zh-CN" baseline="0" dirty="0" smtClean="0"/>
              <a:t>We argue that control plane latency is critical to many applications</a:t>
            </a:r>
          </a:p>
          <a:p>
            <a:r>
              <a:rPr lang="en-US" altLang="zh-CN" baseline="0" dirty="0" smtClean="0"/>
              <a:t>Previous assumption that control plane latency is small or constant is not true.</a:t>
            </a:r>
          </a:p>
          <a:p>
            <a:r>
              <a:rPr lang="en-US" altLang="zh-CN" baseline="0" dirty="0" smtClean="0"/>
              <a:t>We found control plane latency is high and variable. It varies with…</a:t>
            </a:r>
          </a:p>
          <a:p>
            <a:r>
              <a:rPr lang="en-US" altLang="zh-CN" baseline="0" dirty="0" smtClean="0"/>
              <a:t>Key factors affect latency are…</a:t>
            </a:r>
            <a:endParaRPr lang="en-US" altLang="zh-CN" dirty="0" smtClean="0"/>
          </a:p>
          <a:p>
            <a:r>
              <a:rPr lang="en-US" altLang="zh-CN" dirty="0" smtClean="0"/>
              <a:t>Finally, Our findings highlight the need for careful design of future switch silicon and software in order to fully utilize the power of SDN. </a:t>
            </a:r>
            <a:endParaRPr lang="en-US" dirty="0"/>
          </a:p>
        </p:txBody>
      </p:sp>
      <p:sp>
        <p:nvSpPr>
          <p:cNvPr id="4" name="Slide Number Placeholder 3"/>
          <p:cNvSpPr>
            <a:spLocks noGrp="1"/>
          </p:cNvSpPr>
          <p:nvPr>
            <p:ph type="sldNum" sz="quarter" idx="10"/>
          </p:nvPr>
        </p:nvSpPr>
        <p:spPr/>
        <p:txBody>
          <a:bodyPr/>
          <a:lstStyle/>
          <a:p>
            <a:fld id="{C9CCCA9B-D030-4866-AD1C-778EE3334CF9}" type="slidenum">
              <a:rPr lang="en-US" smtClean="0"/>
              <a:t>19</a:t>
            </a:fld>
            <a:endParaRPr lang="en-US"/>
          </a:p>
        </p:txBody>
      </p:sp>
    </p:spTree>
    <p:extLst>
      <p:ext uri="{BB962C8B-B14F-4D97-AF65-F5344CB8AC3E}">
        <p14:creationId xmlns:p14="http://schemas.microsoft.com/office/powerpoint/2010/main" val="1699719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altLang="zh-CN" dirty="0" smtClean="0"/>
              <a:t>SDN advocates for the separation of control and data planes in network devices, and provides a logically centralized controller to program data plane states.</a:t>
            </a:r>
          </a:p>
          <a:p>
            <a:pPr rtl="0"/>
            <a:endParaRPr lang="en-US" altLang="zh-CN" dirty="0" smtClean="0"/>
          </a:p>
          <a:p>
            <a:pPr rtl="0"/>
            <a:r>
              <a:rPr lang="en-US" altLang="zh-CN" dirty="0" smtClean="0"/>
              <a:t>In</a:t>
            </a:r>
            <a:r>
              <a:rPr lang="en-US" altLang="zh-CN" baseline="0" dirty="0" smtClean="0"/>
              <a:t> SDN, switch rules can be programed in reactive mode  and proactive mode using </a:t>
            </a:r>
            <a:r>
              <a:rPr lang="en-US" altLang="zh-CN" baseline="0" dirty="0" err="1" smtClean="0"/>
              <a:t>OpenFlow</a:t>
            </a:r>
            <a:r>
              <a:rPr lang="en-US" altLang="zh-CN" baseline="0" dirty="0" smtClean="0"/>
              <a:t> messages. </a:t>
            </a:r>
          </a:p>
          <a:p>
            <a:pPr rtl="0"/>
            <a:r>
              <a:rPr lang="en-US" altLang="zh-CN" baseline="0" dirty="0" smtClean="0"/>
              <a:t>Now, let’s ask a question -- if we want to install 100 rules into the data plane, how much time it takes?</a:t>
            </a:r>
            <a:endParaRPr lang="en-US" baseline="0" dirty="0" smtClean="0"/>
          </a:p>
          <a:p>
            <a:pPr rtl="0"/>
            <a:r>
              <a:rPr lang="en-US" baseline="0" dirty="0" smtClean="0"/>
              <a:t>We </a:t>
            </a:r>
            <a:r>
              <a:rPr lang="en-US" sz="1200" b="0" i="0" u="none" strike="noStrike" kern="1200" baseline="0" dirty="0" smtClean="0">
                <a:solidFill>
                  <a:schemeClr val="tx1"/>
                </a:solidFill>
                <a:effectLst/>
                <a:latin typeface="+mn-lt"/>
                <a:ea typeface="+mn-ea"/>
                <a:cs typeface="+mn-cs"/>
              </a:rPr>
              <a:t>may think it should be extremely fast, may be in order of a few msec. </a:t>
            </a:r>
          </a:p>
          <a:p>
            <a:pPr rtl="0"/>
            <a:r>
              <a:rPr lang="en-US" sz="1200" b="0" i="0" u="none" strike="noStrike" kern="1200" baseline="0" dirty="0" smtClean="0">
                <a:solidFill>
                  <a:schemeClr val="tx1"/>
                </a:solidFill>
                <a:effectLst/>
                <a:latin typeface="+mn-lt"/>
                <a:ea typeface="+mn-ea"/>
                <a:cs typeface="+mn-cs"/>
              </a:rPr>
              <a:t>However, we find that the latency for installing these 100 flows can be as large as 10 </a:t>
            </a:r>
            <a:r>
              <a:rPr lang="en-US" sz="1200" b="0" i="0" u="none" strike="noStrike" kern="1200" baseline="0" dirty="0" err="1" smtClean="0">
                <a:solidFill>
                  <a:schemeClr val="tx1"/>
                </a:solidFill>
                <a:effectLst/>
                <a:latin typeface="+mn-lt"/>
                <a:ea typeface="+mn-ea"/>
                <a:cs typeface="+mn-cs"/>
              </a:rPr>
              <a:t>secs</a:t>
            </a:r>
            <a:r>
              <a:rPr lang="en-US" sz="1200" b="0" i="0" u="none" strike="noStrike" kern="1200" baseline="0" dirty="0" smtClean="0">
                <a:solidFill>
                  <a:schemeClr val="tx1"/>
                </a:solidFill>
                <a:effectLst/>
                <a:latin typeface="+mn-lt"/>
                <a:ea typeface="+mn-ea"/>
                <a:cs typeface="+mn-cs"/>
              </a:rPr>
              <a:t> on production SDN switches. </a:t>
            </a:r>
            <a:endParaRPr lang="en-US" dirty="0"/>
          </a:p>
        </p:txBody>
      </p:sp>
      <p:sp>
        <p:nvSpPr>
          <p:cNvPr id="4" name="Slide Number Placeholder 3"/>
          <p:cNvSpPr>
            <a:spLocks noGrp="1"/>
          </p:cNvSpPr>
          <p:nvPr>
            <p:ph type="sldNum" sz="quarter" idx="10"/>
          </p:nvPr>
        </p:nvSpPr>
        <p:spPr/>
        <p:txBody>
          <a:bodyPr/>
          <a:lstStyle/>
          <a:p>
            <a:fld id="{C9CCCA9B-D030-4866-AD1C-778EE3334CF9}" type="slidenum">
              <a:rPr lang="en-US" smtClean="0"/>
              <a:t>2</a:t>
            </a:fld>
            <a:endParaRPr lang="en-US"/>
          </a:p>
        </p:txBody>
      </p:sp>
    </p:spTree>
    <p:extLst>
      <p:ext uri="{BB962C8B-B14F-4D97-AF65-F5344CB8AC3E}">
        <p14:creationId xmlns:p14="http://schemas.microsoft.com/office/powerpoint/2010/main" val="363135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observed that the inbound latency </a:t>
            </a:r>
            <a:r>
              <a:rPr lang="en-US" dirty="0" smtClean="0"/>
              <a:t>increases with flow arrival rate. </a:t>
            </a:r>
          </a:p>
          <a:p>
            <a:r>
              <a:rPr lang="en-US" dirty="0" smtClean="0"/>
              <a:t>For example</a:t>
            </a:r>
            <a:r>
              <a:rPr lang="en-US" baseline="0" dirty="0" smtClean="0"/>
              <a:t>, on Vender A switch, </a:t>
            </a:r>
          </a:p>
          <a:p>
            <a:r>
              <a:rPr lang="en-US" baseline="0" dirty="0" smtClean="0"/>
              <a:t>when the flow arrival rate is 100 per second, the average </a:t>
            </a:r>
            <a:r>
              <a:rPr lang="en-US" baseline="0" dirty="0" err="1" smtClean="0"/>
              <a:t>packet_in</a:t>
            </a:r>
            <a:r>
              <a:rPr lang="en-US" baseline="0" dirty="0" smtClean="0"/>
              <a:t> latency is 3 </a:t>
            </a:r>
            <a:r>
              <a:rPr lang="en-US" baseline="0" dirty="0" err="1" smtClean="0"/>
              <a:t>msec</a:t>
            </a:r>
            <a:r>
              <a:rPr lang="en-US" baseline="0" dirty="0" smtClean="0"/>
              <a:t>, when the rate is increased to 200, the average latency increases to 8 msec.</a:t>
            </a:r>
          </a:p>
          <a:p>
            <a:r>
              <a:rPr lang="en-US" dirty="0" smtClean="0"/>
              <a:t>We also observe that the CPU usage is higher with higher flow arrival rate.</a:t>
            </a: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9CCCA9B-D030-4866-AD1C-778EE3334CF9}" type="slidenum">
              <a:rPr lang="en-US" smtClean="0"/>
              <a:t>21</a:t>
            </a:fld>
            <a:endParaRPr lang="en-US"/>
          </a:p>
        </p:txBody>
      </p:sp>
    </p:spTree>
    <p:extLst>
      <p:ext uri="{BB962C8B-B14F-4D97-AF65-F5344CB8AC3E}">
        <p14:creationId xmlns:p14="http://schemas.microsoft.com/office/powerpoint/2010/main" val="1697212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Further more, we observe</a:t>
            </a:r>
            <a:r>
              <a:rPr lang="en-US" baseline="0" dirty="0" smtClean="0"/>
              <a:t> that i</a:t>
            </a:r>
            <a:r>
              <a:rPr lang="en-US" dirty="0" smtClean="0"/>
              <a:t>nbound latency increases with interference from concurrent processing</a:t>
            </a:r>
            <a:r>
              <a:rPr lang="en-US" baseline="0" dirty="0" smtClean="0"/>
              <a:t> of </a:t>
            </a:r>
            <a:r>
              <a:rPr lang="en-US" dirty="0" smtClean="0"/>
              <a:t>outbound messages such as </a:t>
            </a:r>
            <a:r>
              <a:rPr lang="en-US" baseline="0" dirty="0" err="1" smtClean="0"/>
              <a:t>flow_mod</a:t>
            </a:r>
            <a:r>
              <a:rPr lang="en-US" baseline="0" dirty="0" smtClean="0"/>
              <a:t> and </a:t>
            </a:r>
            <a:r>
              <a:rPr lang="en-US" baseline="0" dirty="0" err="1" smtClean="0"/>
              <a:t>pkt_out</a:t>
            </a:r>
            <a:r>
              <a:rPr lang="en-US" baseline="0" dirty="0" smtClean="0"/>
              <a:t> by the switch.</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Fig (a) shows the results for experiments in which outbound messages were generated by the controller in response to inbound message. Fig (b) shows the results for the experiment in which the </a:t>
            </a:r>
            <a:r>
              <a:rPr lang="en-US" sz="1200" b="0" i="0" u="none" strike="noStrike" kern="1200" baseline="0" dirty="0" err="1" smtClean="0">
                <a:solidFill>
                  <a:schemeClr val="tx1"/>
                </a:solidFill>
                <a:latin typeface="+mn-lt"/>
                <a:ea typeface="+mn-ea"/>
                <a:cs typeface="+mn-cs"/>
              </a:rPr>
              <a:t>pkt_in</a:t>
            </a:r>
            <a:r>
              <a:rPr lang="en-US" sz="1200" b="0" i="0" u="none" strike="noStrike" kern="1200" baseline="0" dirty="0" smtClean="0">
                <a:solidFill>
                  <a:schemeClr val="tx1"/>
                </a:solidFill>
                <a:latin typeface="+mn-lt"/>
                <a:ea typeface="+mn-ea"/>
                <a:cs typeface="+mn-cs"/>
              </a:rPr>
              <a:t> was dropped by the controller and no outbound messages were generates in response. </a:t>
            </a:r>
          </a:p>
          <a:p>
            <a:r>
              <a:rPr lang="en-US" sz="1200" b="0" i="0" u="none" strike="noStrike" kern="1200" baseline="0" dirty="0" smtClean="0">
                <a:solidFill>
                  <a:schemeClr val="tx1"/>
                </a:solidFill>
                <a:latin typeface="+mn-lt"/>
                <a:ea typeface="+mn-ea"/>
                <a:cs typeface="+mn-cs"/>
              </a:rPr>
              <a:t>We can see that the inbound delay is quite high and </a:t>
            </a:r>
            <a:r>
              <a:rPr lang="en-US" altLang="zh-CN" sz="1200" b="0" i="0" u="none" strike="noStrike" kern="1200" baseline="0" dirty="0" smtClean="0">
                <a:solidFill>
                  <a:schemeClr val="tx1"/>
                </a:solidFill>
                <a:latin typeface="+mn-lt"/>
                <a:ea typeface="+mn-ea"/>
                <a:cs typeface="+mn-cs"/>
              </a:rPr>
              <a:t>variable</a:t>
            </a:r>
            <a:r>
              <a:rPr lang="en-US" sz="1200" b="0" i="0" u="none" strike="noStrike" kern="1200" baseline="0" dirty="0" smtClean="0">
                <a:solidFill>
                  <a:schemeClr val="tx1"/>
                </a:solidFill>
                <a:latin typeface="+mn-lt"/>
                <a:ea typeface="+mn-ea"/>
                <a:cs typeface="+mn-cs"/>
              </a:rPr>
              <a:t> when there is interference from outbound messages.</a:t>
            </a:r>
          </a:p>
          <a:p>
            <a:endParaRPr lang="en-US" sz="1200" b="0" i="0" u="none" strike="noStrike" kern="1200" baseline="0" dirty="0" smtClean="0">
              <a:solidFill>
                <a:schemeClr val="tx1"/>
              </a:solidFill>
              <a:latin typeface="+mn-lt"/>
              <a:ea typeface="+mn-ea"/>
              <a:cs typeface="+mn-cs"/>
            </a:endParaRPr>
          </a:p>
          <a:p>
            <a:r>
              <a:rPr lang="en-US" dirty="0" smtClean="0"/>
              <a:t>We infer that</a:t>
            </a:r>
            <a:r>
              <a:rPr lang="en-US" baseline="0" dirty="0" smtClean="0"/>
              <a:t> there are 2 factors contributing to inbound delays:</a:t>
            </a:r>
            <a:endParaRPr lang="en-US" dirty="0" smtClean="0"/>
          </a:p>
          <a:p>
            <a:r>
              <a:rPr lang="en-US" dirty="0" smtClean="0"/>
              <a:t>1)Low-end</a:t>
            </a:r>
            <a:r>
              <a:rPr lang="en-US" baseline="0" dirty="0" smtClean="0"/>
              <a:t> </a:t>
            </a:r>
            <a:r>
              <a:rPr lang="en-US" dirty="0" smtClean="0"/>
              <a:t>CPU: Switch CPU is one of the factors responsible for inbound latency since</a:t>
            </a:r>
            <a:r>
              <a:rPr lang="en-US" baseline="0" dirty="0" smtClean="0"/>
              <a:t> switches utilization is goes high when the packets are generated at very high rate where we also see increased latencies.</a:t>
            </a:r>
            <a:endParaRPr lang="en-US" dirty="0" smtClean="0"/>
          </a:p>
          <a:p>
            <a:r>
              <a:rPr lang="en-US" dirty="0" smtClean="0"/>
              <a:t>2)Software Inefficiency: Interference with </a:t>
            </a:r>
            <a:r>
              <a:rPr lang="en-US" dirty="0" err="1" smtClean="0"/>
              <a:t>flow_mod</a:t>
            </a:r>
            <a:r>
              <a:rPr lang="en-US" dirty="0" smtClean="0"/>
              <a:t> and </a:t>
            </a:r>
            <a:r>
              <a:rPr lang="en-US" dirty="0" err="1" smtClean="0"/>
              <a:t>packet_out</a:t>
            </a:r>
            <a:r>
              <a:rPr lang="en-US" dirty="0" smtClean="0"/>
              <a:t> processing also contributes to the inbound latencies which</a:t>
            </a:r>
            <a:r>
              <a:rPr lang="en-US" baseline="0" dirty="0" smtClean="0"/>
              <a:t> may be because of inefficient handling of inbound and outbound messages by the switch software.</a:t>
            </a:r>
            <a:endParaRPr lang="en-US" dirty="0" smtClean="0"/>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9CCCA9B-D030-4866-AD1C-778EE3334CF9}" type="slidenum">
              <a:rPr lang="en-US" smtClean="0"/>
              <a:t>22</a:t>
            </a:fld>
            <a:endParaRPr lang="en-US"/>
          </a:p>
        </p:txBody>
      </p:sp>
    </p:spTree>
    <p:extLst>
      <p:ext uri="{BB962C8B-B14F-4D97-AF65-F5344CB8AC3E}">
        <p14:creationId xmlns:p14="http://schemas.microsoft.com/office/powerpoint/2010/main" val="3846116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Why is latency</a:t>
            </a:r>
            <a:r>
              <a:rPr lang="en-US" sz="1200" baseline="0" dirty="0" smtClean="0"/>
              <a:t> important? Some applications may not. But there are s</a:t>
            </a:r>
            <a:r>
              <a:rPr lang="en-US" sz="1200" dirty="0" smtClean="0"/>
              <a:t>ome</a:t>
            </a:r>
            <a:r>
              <a:rPr lang="en-US" sz="1200" baseline="0" dirty="0" smtClean="0"/>
              <a:t> applications </a:t>
            </a:r>
            <a:r>
              <a:rPr lang="en-US" sz="1200" dirty="0" smtClean="0"/>
              <a:t>that are extremely</a:t>
            </a:r>
            <a:r>
              <a:rPr lang="en-US" sz="1200" baseline="0" dirty="0" smtClean="0"/>
              <a:t> sensitive to latencies in order </a:t>
            </a:r>
            <a:r>
              <a:rPr lang="en-US" sz="1200" dirty="0" smtClean="0"/>
              <a:t>to meet their objectives. </a:t>
            </a: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first example </a:t>
            </a:r>
            <a:r>
              <a:rPr lang="en-US" sz="1200" b="0" i="0" u="none" strike="noStrike" kern="1200" baseline="0" dirty="0" smtClean="0">
                <a:solidFill>
                  <a:schemeClr val="tx1"/>
                </a:solidFill>
                <a:latin typeface="+mn-lt"/>
                <a:ea typeface="+mn-ea"/>
                <a:cs typeface="+mn-cs"/>
              </a:rPr>
              <a:t>is fine-grained traffic engineering in data centers. For example, </a:t>
            </a:r>
            <a:r>
              <a:rPr lang="en-US" sz="1200" b="0" i="0" u="none" strike="noStrike" kern="1200" baseline="0" dirty="0" err="1" smtClean="0">
                <a:solidFill>
                  <a:schemeClr val="tx1"/>
                </a:solidFill>
                <a:latin typeface="+mn-lt"/>
                <a:ea typeface="+mn-ea"/>
                <a:cs typeface="+mn-cs"/>
              </a:rPr>
              <a:t>MicroTE</a:t>
            </a:r>
            <a:r>
              <a:rPr lang="en-US" sz="1200" b="0" i="0" u="none" strike="noStrike" kern="1200" baseline="0" dirty="0" smtClean="0">
                <a:solidFill>
                  <a:schemeClr val="tx1"/>
                </a:solidFill>
                <a:latin typeface="+mn-lt"/>
                <a:ea typeface="+mn-ea"/>
                <a:cs typeface="+mn-cs"/>
              </a:rPr>
              <a:t> [CoNEXT2011] needs to route predictable traffic on short time-scales of a 1-2s.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The </a:t>
            </a:r>
            <a:r>
              <a:rPr lang="en-US" altLang="zh-CN" sz="1200" b="1" dirty="0" smtClean="0"/>
              <a:t>second example</a:t>
            </a:r>
            <a:r>
              <a:rPr lang="en-US" altLang="zh-CN" sz="1200" dirty="0" smtClean="0"/>
              <a:t> is fast failover:</a:t>
            </a:r>
            <a:r>
              <a:rPr lang="en-US" altLang="zh-CN" sz="1200" baseline="0" dirty="0" smtClean="0"/>
              <a:t> w</a:t>
            </a:r>
            <a:r>
              <a:rPr lang="en-US" altLang="zh-CN" sz="1200" b="0" i="0" u="none" strike="noStrike" kern="1200" baseline="0" dirty="0" smtClean="0">
                <a:solidFill>
                  <a:schemeClr val="tx1"/>
                </a:solidFill>
                <a:latin typeface="+mn-lt"/>
                <a:ea typeface="+mn-ea"/>
                <a:cs typeface="+mn-cs"/>
              </a:rPr>
              <a:t>hen failures occur, the SDN management application quickly setup new paths for affected flows , while may also rerouting other flows to minimize the extent of congestion and drops. </a:t>
            </a:r>
            <a:endParaRPr lang="en-US" altLang="zh-CN" sz="1200"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Finally</a:t>
            </a:r>
            <a:r>
              <a:rPr lang="en-US" dirty="0" smtClean="0"/>
              <a:t>, </a:t>
            </a:r>
            <a:r>
              <a:rPr lang="en-US" sz="1200" b="0" i="0" u="none" strike="noStrike" kern="1200" dirty="0" smtClean="0">
                <a:solidFill>
                  <a:schemeClr val="tx1"/>
                </a:solidFill>
                <a:effectLst/>
                <a:latin typeface="+mn-lt"/>
                <a:ea typeface="+mn-ea"/>
                <a:cs typeface="+mn-cs"/>
              </a:rPr>
              <a:t>r</a:t>
            </a:r>
            <a:r>
              <a:rPr lang="en-US" altLang="zh-CN" sz="1200" b="0" i="0" u="none" strike="noStrike" kern="1200" dirty="0" smtClean="0">
                <a:solidFill>
                  <a:schemeClr val="tx1"/>
                </a:solidFill>
                <a:effectLst/>
                <a:latin typeface="+mn-lt"/>
                <a:ea typeface="+mn-ea"/>
                <a:cs typeface="+mn-cs"/>
              </a:rPr>
              <a:t>ecent work like </a:t>
            </a:r>
            <a:r>
              <a:rPr lang="en-US" altLang="zh-CN" sz="1200" b="0" i="0" u="none" strike="noStrike" kern="1200" dirty="0" err="1" smtClean="0">
                <a:solidFill>
                  <a:schemeClr val="tx1"/>
                </a:solidFill>
                <a:effectLst/>
                <a:latin typeface="+mn-lt"/>
                <a:ea typeface="+mn-ea"/>
                <a:cs typeface="+mn-cs"/>
              </a:rPr>
              <a:t>SoftCell</a:t>
            </a:r>
            <a:r>
              <a:rPr lang="en-US" altLang="zh-CN" sz="1200" b="0" i="0" u="none" strike="noStrike" kern="1200" dirty="0" smtClean="0">
                <a:solidFill>
                  <a:schemeClr val="tx1"/>
                </a:solidFill>
                <a:effectLst/>
                <a:latin typeface="+mn-lt"/>
                <a:ea typeface="+mn-ea"/>
                <a:cs typeface="+mn-cs"/>
              </a:rPr>
              <a:t> advocates to use SDN to simplify path setup in cellular networks.</a:t>
            </a:r>
            <a:r>
              <a:rPr lang="en-US" altLang="zh-CN" sz="1200" b="0" i="0" u="none" strike="noStrike" kern="1200" baseline="0" dirty="0" smtClean="0">
                <a:solidFill>
                  <a:schemeClr val="tx1"/>
                </a:solidFill>
                <a:effectLst/>
                <a:latin typeface="+mn-lt"/>
                <a:ea typeface="+mn-ea"/>
                <a:cs typeface="+mn-cs"/>
              </a:rPr>
              <a:t> In such setting, </a:t>
            </a:r>
            <a:r>
              <a:rPr lang="en-US" altLang="zh-CN" sz="1200" b="0" i="0" u="none" strike="noStrike" kern="1200" dirty="0" smtClean="0">
                <a:solidFill>
                  <a:schemeClr val="tx1"/>
                </a:solidFill>
                <a:effectLst/>
                <a:latin typeface="+mn-lt"/>
                <a:ea typeface="+mn-ea"/>
                <a:cs typeface="+mn-cs"/>
              </a:rPr>
              <a:t>paths must be setup within a small latency bound of about 40 msec.</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u="none" strike="noStrike" kern="1200" dirty="0" smtClean="0">
                <a:solidFill>
                  <a:schemeClr val="tx1"/>
                </a:solidFill>
                <a:effectLst/>
                <a:latin typeface="+mn-lt"/>
                <a:ea typeface="+mn-ea"/>
                <a:cs typeface="+mn-cs"/>
              </a:rPr>
              <a:t>Our</a:t>
            </a:r>
            <a:r>
              <a:rPr lang="en-US" altLang="zh-CN" sz="1200" b="0" i="0" u="none" strike="noStrike" kern="1200" baseline="0" dirty="0" smtClean="0">
                <a:solidFill>
                  <a:schemeClr val="tx1"/>
                </a:solidFill>
                <a:effectLst/>
                <a:latin typeface="+mn-lt"/>
                <a:ea typeface="+mn-ea"/>
                <a:cs typeface="+mn-cs"/>
              </a:rPr>
              <a:t> study shows that the latency can undermine the effectiveness of SDN apps significantly, please refer our tech report for details.</a:t>
            </a:r>
            <a:endParaRPr lang="en-US" altLang="zh-CN"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9CCCA9B-D030-4866-AD1C-778EE3334CF9}" type="slidenum">
              <a:rPr lang="en-US" smtClean="0"/>
              <a:t>3</a:t>
            </a:fld>
            <a:endParaRPr lang="en-US"/>
          </a:p>
        </p:txBody>
      </p:sp>
    </p:spTree>
    <p:extLst>
      <p:ext uri="{BB962C8B-B14F-4D97-AF65-F5344CB8AC3E}">
        <p14:creationId xmlns:p14="http://schemas.microsoft.com/office/powerpoint/2010/main" val="3762508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are</a:t>
            </a:r>
            <a:r>
              <a:rPr lang="en-US" baseline="0" dirty="0" smtClean="0"/>
              <a:t> the factors contributing to latency? </a:t>
            </a:r>
          </a:p>
          <a:p>
            <a:r>
              <a:rPr lang="en-US" baseline="0" dirty="0" smtClean="0"/>
              <a:t>the first is the speed of controller software and network latency. The second is the control plane latency in network switches. </a:t>
            </a:r>
          </a:p>
          <a:p>
            <a:endParaRPr lang="en-US" baseline="0" dirty="0" smtClean="0"/>
          </a:p>
          <a:p>
            <a:r>
              <a:rPr lang="en-US" baseline="0" dirty="0" smtClean="0"/>
              <a:t>Recent advances in control software design and distributed controller have overcome the first issue to some extent, however, the second issue has not received much attention.</a:t>
            </a:r>
            <a:endParaRPr lang="en-US" dirty="0"/>
          </a:p>
        </p:txBody>
      </p:sp>
      <p:sp>
        <p:nvSpPr>
          <p:cNvPr id="4" name="Slide Number Placeholder 3"/>
          <p:cNvSpPr>
            <a:spLocks noGrp="1"/>
          </p:cNvSpPr>
          <p:nvPr>
            <p:ph type="sldNum" sz="quarter" idx="10"/>
          </p:nvPr>
        </p:nvSpPr>
        <p:spPr/>
        <p:txBody>
          <a:bodyPr/>
          <a:lstStyle/>
          <a:p>
            <a:fld id="{C9CCCA9B-D030-4866-AD1C-778EE3334CF9}" type="slidenum">
              <a:rPr lang="en-US" smtClean="0"/>
              <a:t>4</a:t>
            </a:fld>
            <a:endParaRPr lang="en-US"/>
          </a:p>
        </p:txBody>
      </p:sp>
    </p:spTree>
    <p:extLst>
      <p:ext uri="{BB962C8B-B14F-4D97-AF65-F5344CB8AC3E}">
        <p14:creationId xmlns:p14="http://schemas.microsoft.com/office/powerpoint/2010/main" val="128842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second problem is the main focus of our work. </a:t>
            </a:r>
          </a:p>
          <a:p>
            <a:r>
              <a:rPr lang="en-US" baseline="0" dirty="0" smtClean="0"/>
              <a:t>We make two contributions in this work:</a:t>
            </a:r>
          </a:p>
          <a:p>
            <a:r>
              <a:rPr lang="en-US" dirty="0" smtClean="0"/>
              <a:t>1) We systematically quantify latencies on four production SDN switches</a:t>
            </a:r>
          </a:p>
          <a:p>
            <a:r>
              <a:rPr lang="en-US" dirty="0" smtClean="0"/>
              <a:t>2) We exam various kinds of factors that may affect latency and provide</a:t>
            </a:r>
            <a:r>
              <a:rPr lang="en-US" baseline="0" dirty="0" smtClean="0"/>
              <a:t> low level explanations for the long latency phenomena </a:t>
            </a:r>
            <a:endParaRPr lang="en-US" dirty="0" smtClean="0"/>
          </a:p>
          <a:p>
            <a:endParaRPr lang="en-US" dirty="0"/>
          </a:p>
        </p:txBody>
      </p:sp>
      <p:sp>
        <p:nvSpPr>
          <p:cNvPr id="4" name="Slide Number Placeholder 3"/>
          <p:cNvSpPr>
            <a:spLocks noGrp="1"/>
          </p:cNvSpPr>
          <p:nvPr>
            <p:ph type="sldNum" sz="quarter" idx="10"/>
          </p:nvPr>
        </p:nvSpPr>
        <p:spPr/>
        <p:txBody>
          <a:bodyPr/>
          <a:lstStyle/>
          <a:p>
            <a:fld id="{C9CCCA9B-D030-4866-AD1C-778EE3334CF9}" type="slidenum">
              <a:rPr lang="en-US" smtClean="0"/>
              <a:t>5</a:t>
            </a:fld>
            <a:endParaRPr lang="en-US"/>
          </a:p>
        </p:txBody>
      </p:sp>
    </p:spTree>
    <p:extLst>
      <p:ext uri="{BB962C8B-B14F-4D97-AF65-F5344CB8AC3E}">
        <p14:creationId xmlns:p14="http://schemas.microsoft.com/office/powerpoint/2010/main" val="145782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classify the control plane latency into </a:t>
            </a:r>
            <a:r>
              <a:rPr lang="en-US" sz="1200" b="1" i="0" u="none" strike="noStrike" kern="1200" baseline="0" dirty="0" smtClean="0">
                <a:solidFill>
                  <a:schemeClr val="tx1"/>
                </a:solidFill>
                <a:latin typeface="+mn-lt"/>
                <a:ea typeface="+mn-ea"/>
                <a:cs typeface="+mn-cs"/>
              </a:rPr>
              <a:t>two categories</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first is </a:t>
            </a:r>
            <a:r>
              <a:rPr lang="en-US" sz="1200" b="1" i="0" u="none" strike="noStrike" kern="1200" baseline="0" dirty="0" smtClean="0">
                <a:solidFill>
                  <a:schemeClr val="tx1"/>
                </a:solidFill>
                <a:latin typeface="+mn-lt"/>
                <a:ea typeface="+mn-ea"/>
                <a:cs typeface="+mn-cs"/>
              </a:rPr>
              <a:t>inbound latency</a:t>
            </a:r>
            <a:r>
              <a:rPr lang="en-US" sz="1200" b="0" i="0" u="none" strike="noStrike" kern="1200" baseline="0" dirty="0" smtClean="0">
                <a:solidFill>
                  <a:schemeClr val="tx1"/>
                </a:solidFill>
                <a:latin typeface="+mn-lt"/>
                <a:ea typeface="+mn-ea"/>
                <a:cs typeface="+mn-cs"/>
              </a:rPr>
              <a:t>. When a packet arrives at a switch port, the switch ASIC does a lookup on the hardware table to find a matching entry.  If matching entry is found then the packet is forwarded at line rate. </a:t>
            </a:r>
          </a:p>
          <a:p>
            <a:r>
              <a:rPr lang="en-US" sz="1200" b="0" i="0" u="none" strike="noStrike" kern="1200" baseline="0" dirty="0" smtClean="0">
                <a:solidFill>
                  <a:schemeClr val="tx1"/>
                </a:solidFill>
                <a:latin typeface="+mn-lt"/>
                <a:ea typeface="+mn-ea"/>
                <a:cs typeface="+mn-cs"/>
              </a:rPr>
              <a:t>If no matching entry is found, the following sequence of events takes place:</a:t>
            </a:r>
          </a:p>
          <a:p>
            <a:r>
              <a:rPr lang="en-US" sz="1200" b="0" i="0" u="none" strike="noStrike" kern="1200" baseline="0" dirty="0" smtClean="0">
                <a:solidFill>
                  <a:schemeClr val="tx1"/>
                </a:solidFill>
                <a:latin typeface="+mn-lt"/>
                <a:ea typeface="+mn-ea"/>
                <a:cs typeface="+mn-cs"/>
              </a:rPr>
              <a:t>(I1) Switch ASIC decides to send the packet to the switch’s CPU via the PCI/</a:t>
            </a:r>
            <a:r>
              <a:rPr lang="en-US" sz="1200" b="0" i="0" u="none" strike="noStrike" kern="1200" baseline="0" dirty="0" err="1" smtClean="0">
                <a:solidFill>
                  <a:schemeClr val="tx1"/>
                </a:solidFill>
                <a:latin typeface="+mn-lt"/>
                <a:ea typeface="+mn-ea"/>
                <a:cs typeface="+mn-cs"/>
              </a:rPr>
              <a:t>PCIe</a:t>
            </a:r>
            <a:r>
              <a:rPr lang="en-US" sz="1200" b="0" i="0" u="none" strike="noStrike" kern="1200" baseline="0" dirty="0" smtClean="0">
                <a:solidFill>
                  <a:schemeClr val="tx1"/>
                </a:solidFill>
                <a:latin typeface="+mn-lt"/>
                <a:ea typeface="+mn-ea"/>
                <a:cs typeface="+mn-cs"/>
              </a:rPr>
              <a:t> bus. </a:t>
            </a:r>
          </a:p>
          <a:p>
            <a:r>
              <a:rPr lang="en-US" sz="1200" b="0" i="0" u="none" strike="noStrike" kern="1200" baseline="0" dirty="0" smtClean="0">
                <a:solidFill>
                  <a:schemeClr val="tx1"/>
                </a:solidFill>
                <a:latin typeface="+mn-lt"/>
                <a:ea typeface="+mn-ea"/>
                <a:cs typeface="+mn-cs"/>
              </a:rPr>
              <a:t>(I2) The ASIC SDK gets the packet and dispatches it to the switch-side </a:t>
            </a:r>
            <a:r>
              <a:rPr lang="en-US" sz="1200" b="0" i="0" u="none" strike="noStrike" kern="1200" baseline="0" dirty="0" err="1" smtClean="0">
                <a:solidFill>
                  <a:schemeClr val="tx1"/>
                </a:solidFill>
                <a:latin typeface="+mn-lt"/>
                <a:ea typeface="+mn-ea"/>
                <a:cs typeface="+mn-cs"/>
              </a:rPr>
              <a:t>openflow</a:t>
            </a:r>
            <a:r>
              <a:rPr lang="en-US" sz="1200" b="0" i="0" u="none" strike="noStrike" kern="1200" baseline="0" dirty="0" smtClean="0">
                <a:solidFill>
                  <a:schemeClr val="tx1"/>
                </a:solidFill>
                <a:latin typeface="+mn-lt"/>
                <a:ea typeface="+mn-ea"/>
                <a:cs typeface="+mn-cs"/>
              </a:rPr>
              <a:t> agent.</a:t>
            </a:r>
          </a:p>
          <a:p>
            <a:r>
              <a:rPr lang="en-US" sz="1200" b="0" i="0" u="none" strike="noStrike" kern="1200" baseline="0" dirty="0" smtClean="0">
                <a:solidFill>
                  <a:schemeClr val="tx1"/>
                </a:solidFill>
                <a:latin typeface="+mn-lt"/>
                <a:ea typeface="+mn-ea"/>
                <a:cs typeface="+mn-cs"/>
              </a:rPr>
              <a:t>(I3) The agent processes the packet, and sends to the controller a </a:t>
            </a:r>
            <a:r>
              <a:rPr lang="en-US" sz="1200" b="0" i="0" u="none" strike="noStrike" kern="1200" baseline="0" dirty="0" err="1" smtClean="0">
                <a:solidFill>
                  <a:schemeClr val="tx1"/>
                </a:solidFill>
                <a:latin typeface="+mn-lt"/>
                <a:ea typeface="+mn-ea"/>
                <a:cs typeface="+mn-cs"/>
              </a:rPr>
              <a:t>packet_in</a:t>
            </a:r>
            <a:r>
              <a:rPr lang="en-US" sz="1200" b="0" i="0" u="none" strike="noStrike" kern="1200" baseline="0" dirty="0" smtClean="0">
                <a:solidFill>
                  <a:schemeClr val="tx1"/>
                </a:solidFill>
                <a:latin typeface="+mn-lt"/>
                <a:ea typeface="+mn-ea"/>
                <a:cs typeface="+mn-cs"/>
              </a:rPr>
              <a:t> message which includes the packet header.</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All of three steps construct the inbound latency.</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9CCCA9B-D030-4866-AD1C-778EE3334CF9}" type="slidenum">
              <a:rPr lang="en-US" smtClean="0"/>
              <a:t>6</a:t>
            </a:fld>
            <a:endParaRPr lang="en-US"/>
          </a:p>
        </p:txBody>
      </p:sp>
    </p:spTree>
    <p:extLst>
      <p:ext uri="{BB962C8B-B14F-4D97-AF65-F5344CB8AC3E}">
        <p14:creationId xmlns:p14="http://schemas.microsoft.com/office/powerpoint/2010/main" val="936832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application on the controller sends </a:t>
            </a:r>
            <a:r>
              <a:rPr lang="en-US" sz="1200" b="0" i="0" u="none" strike="noStrike" kern="1200" baseline="0" dirty="0" err="1" smtClean="0">
                <a:solidFill>
                  <a:schemeClr val="tx1"/>
                </a:solidFill>
                <a:latin typeface="+mn-lt"/>
                <a:ea typeface="+mn-ea"/>
                <a:cs typeface="+mn-cs"/>
              </a:rPr>
              <a:t>flow_mod</a:t>
            </a:r>
            <a:r>
              <a:rPr lang="en-US" sz="1200" b="0" i="0" u="none" strike="noStrike" kern="1200" baseline="0" dirty="0" smtClean="0">
                <a:solidFill>
                  <a:schemeClr val="tx1"/>
                </a:solidFill>
                <a:latin typeface="+mn-lt"/>
                <a:ea typeface="+mn-ea"/>
                <a:cs typeface="+mn-cs"/>
              </a:rPr>
              <a:t> messages to update flow table. The </a:t>
            </a:r>
            <a:r>
              <a:rPr lang="en-US" sz="1200" b="0" i="0" u="none" strike="noStrike" kern="1200" baseline="0" dirty="0" err="1" smtClean="0">
                <a:solidFill>
                  <a:schemeClr val="tx1"/>
                </a:solidFill>
                <a:latin typeface="+mn-lt"/>
                <a:ea typeface="+mn-ea"/>
                <a:cs typeface="+mn-cs"/>
              </a:rPr>
              <a:t>flow_mod</a:t>
            </a:r>
            <a:r>
              <a:rPr lang="en-US" sz="1200" b="0" i="0" u="none" strike="noStrike" kern="1200" baseline="0" dirty="0" smtClean="0">
                <a:solidFill>
                  <a:schemeClr val="tx1"/>
                </a:solidFill>
                <a:latin typeface="+mn-lt"/>
                <a:ea typeface="+mn-ea"/>
                <a:cs typeface="+mn-cs"/>
              </a:rPr>
              <a:t> message specifies the matching fields and action of a rule and this rule is finally placed in the switch hardware table.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err="1" smtClean="0">
                <a:solidFill>
                  <a:schemeClr val="tx1"/>
                </a:solidFill>
                <a:latin typeface="+mn-lt"/>
                <a:ea typeface="+mn-ea"/>
                <a:cs typeface="+mn-cs"/>
              </a:rPr>
              <a:t>flow_mod</a:t>
            </a:r>
            <a:r>
              <a:rPr lang="en-US" sz="1200" b="1" i="0" u="none" strike="noStrike" kern="1200" baseline="0" dirty="0" smtClean="0">
                <a:solidFill>
                  <a:schemeClr val="tx1"/>
                </a:solidFill>
                <a:latin typeface="+mn-lt"/>
                <a:ea typeface="+mn-ea"/>
                <a:cs typeface="+mn-cs"/>
              </a:rPr>
              <a:t> processing: </a:t>
            </a:r>
            <a:r>
              <a:rPr lang="en-US" sz="1200" b="0" i="0" u="none" strike="noStrike" kern="1200" baseline="0" dirty="0" smtClean="0">
                <a:solidFill>
                  <a:schemeClr val="tx1"/>
                </a:solidFill>
                <a:latin typeface="+mn-lt"/>
                <a:ea typeface="+mn-ea"/>
                <a:cs typeface="+mn-cs"/>
              </a:rPr>
              <a:t>When the switch receives a </a:t>
            </a:r>
            <a:r>
              <a:rPr lang="en-US" sz="1200" b="0" i="0" u="none" strike="noStrike" kern="1200" baseline="0" dirty="0" err="1" smtClean="0">
                <a:solidFill>
                  <a:schemeClr val="tx1"/>
                </a:solidFill>
                <a:latin typeface="+mn-lt"/>
                <a:ea typeface="+mn-ea"/>
                <a:cs typeface="+mn-cs"/>
              </a:rPr>
              <a:t>flow_mod</a:t>
            </a:r>
            <a:r>
              <a:rPr lang="en-US" sz="1200" b="0" i="0" u="none" strike="noStrike" kern="1200" baseline="0" dirty="0" smtClean="0">
                <a:solidFill>
                  <a:schemeClr val="tx1"/>
                </a:solidFill>
                <a:latin typeface="+mn-lt"/>
                <a:ea typeface="+mn-ea"/>
                <a:cs typeface="+mn-cs"/>
              </a:rPr>
              <a:t>, it takes the following steps: </a:t>
            </a:r>
          </a:p>
          <a:p>
            <a:r>
              <a:rPr lang="en-US" sz="1200" b="0" i="0" u="none" strike="noStrike" kern="1200" baseline="0" dirty="0" smtClean="0">
                <a:solidFill>
                  <a:schemeClr val="tx1"/>
                </a:solidFill>
                <a:latin typeface="+mn-lt"/>
                <a:ea typeface="+mn-ea"/>
                <a:cs typeface="+mn-cs"/>
              </a:rPr>
              <a:t>(O1) The </a:t>
            </a:r>
            <a:r>
              <a:rPr lang="en-US" sz="1200" b="0" i="0" u="none" strike="noStrike" kern="1200" baseline="0" dirty="0" err="1" smtClean="0">
                <a:solidFill>
                  <a:schemeClr val="tx1"/>
                </a:solidFill>
                <a:latin typeface="+mn-lt"/>
                <a:ea typeface="+mn-ea"/>
                <a:cs typeface="+mn-cs"/>
              </a:rPr>
              <a:t>OpenFlow</a:t>
            </a:r>
            <a:r>
              <a:rPr lang="en-US" sz="1200" b="0" i="0" u="none" strike="noStrike" kern="1200" baseline="0" dirty="0" smtClean="0">
                <a:solidFill>
                  <a:schemeClr val="tx1"/>
                </a:solidFill>
                <a:latin typeface="+mn-lt"/>
                <a:ea typeface="+mn-ea"/>
                <a:cs typeface="+mn-cs"/>
              </a:rPr>
              <a:t> agent running on the CPU parses the </a:t>
            </a:r>
            <a:r>
              <a:rPr lang="en-US" sz="1200" b="0" i="0" u="none" strike="noStrike" kern="1200" baseline="0" dirty="0" err="1" smtClean="0">
                <a:solidFill>
                  <a:schemeClr val="tx1"/>
                </a:solidFill>
                <a:latin typeface="+mn-lt"/>
                <a:ea typeface="+mn-ea"/>
                <a:cs typeface="+mn-cs"/>
              </a:rPr>
              <a:t>OpenFlow</a:t>
            </a:r>
            <a:r>
              <a:rPr lang="en-US" sz="1200" b="0" i="0" u="none" strike="noStrike" kern="1200" baseline="0" dirty="0" smtClean="0">
                <a:solidFill>
                  <a:schemeClr val="tx1"/>
                </a:solidFill>
                <a:latin typeface="+mn-lt"/>
                <a:ea typeface="+mn-ea"/>
                <a:cs typeface="+mn-cs"/>
              </a:rPr>
              <a:t> message. </a:t>
            </a:r>
          </a:p>
          <a:p>
            <a:r>
              <a:rPr lang="en-US" sz="1200" b="0" i="0" u="none" strike="noStrike" kern="1200" baseline="0" dirty="0" smtClean="0">
                <a:solidFill>
                  <a:schemeClr val="tx1"/>
                </a:solidFill>
                <a:latin typeface="+mn-lt"/>
                <a:ea typeface="+mn-ea"/>
                <a:cs typeface="+mn-cs"/>
              </a:rPr>
              <a:t>(O2) The software schedules the rule to be applied to hardware tables, typically TCAM. </a:t>
            </a:r>
          </a:p>
          <a:p>
            <a:r>
              <a:rPr lang="en-US" sz="1200" b="0" i="0" u="none" strike="noStrike" kern="1200" baseline="0" dirty="0" smtClean="0">
                <a:solidFill>
                  <a:schemeClr val="tx1"/>
                </a:solidFill>
                <a:latin typeface="+mn-lt"/>
                <a:ea typeface="+mn-ea"/>
                <a:cs typeface="+mn-cs"/>
              </a:rPr>
              <a:t>(O3) Depending on the nature of the rule, the chip SDK may require existing rules on the switch to be moved around</a:t>
            </a:r>
          </a:p>
          <a:p>
            <a:r>
              <a:rPr lang="en-US" sz="1200" b="0" i="0" u="none" strike="noStrike" kern="1200" baseline="0" dirty="0" smtClean="0">
                <a:solidFill>
                  <a:schemeClr val="tx1"/>
                </a:solidFill>
                <a:latin typeface="+mn-lt"/>
                <a:ea typeface="+mn-ea"/>
                <a:cs typeface="+mn-cs"/>
              </a:rPr>
              <a:t>(O4) The hardware table is updated with the rule</a:t>
            </a:r>
          </a:p>
          <a:p>
            <a:r>
              <a:rPr lang="en-US" sz="1200" b="0" i="0" u="none" strike="noStrike" kern="1200" baseline="0" dirty="0" smtClean="0">
                <a:solidFill>
                  <a:schemeClr val="tx1"/>
                </a:solidFill>
                <a:latin typeface="+mn-lt"/>
                <a:ea typeface="+mn-ea"/>
                <a:cs typeface="+mn-cs"/>
              </a:rPr>
              <a:t>All of four steps construct the outbound latency.</a:t>
            </a:r>
          </a:p>
        </p:txBody>
      </p:sp>
      <p:sp>
        <p:nvSpPr>
          <p:cNvPr id="4" name="Slide Number Placeholder 3"/>
          <p:cNvSpPr>
            <a:spLocks noGrp="1"/>
          </p:cNvSpPr>
          <p:nvPr>
            <p:ph type="sldNum" sz="quarter" idx="10"/>
          </p:nvPr>
        </p:nvSpPr>
        <p:spPr/>
        <p:txBody>
          <a:bodyPr/>
          <a:lstStyle/>
          <a:p>
            <a:fld id="{C9CCCA9B-D030-4866-AD1C-778EE3334CF9}" type="slidenum">
              <a:rPr lang="en-US" smtClean="0"/>
              <a:t>7</a:t>
            </a:fld>
            <a:endParaRPr lang="en-US"/>
          </a:p>
        </p:txBody>
      </p:sp>
    </p:spTree>
    <p:extLst>
      <p:ext uri="{BB962C8B-B14F-4D97-AF65-F5344CB8AC3E}">
        <p14:creationId xmlns:p14="http://schemas.microsoft.com/office/powerpoint/2010/main" val="185890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smtClean="0"/>
          </a:p>
          <a:p>
            <a:r>
              <a:rPr lang="en-US" altLang="zh-CN" dirty="0" smtClean="0"/>
              <a:t>We measured both inbound latency and outbound latency.</a:t>
            </a:r>
          </a:p>
          <a:p>
            <a:endParaRPr lang="en-US" altLang="zh-CN" baseline="0" dirty="0" smtClean="0"/>
          </a:p>
          <a:p>
            <a:r>
              <a:rPr lang="en-US" altLang="zh-CN" baseline="0" dirty="0" smtClean="0"/>
              <a:t>For inbound latency, please see our paper for </a:t>
            </a:r>
            <a:r>
              <a:rPr lang="en-US" altLang="zh-CN" baseline="0" dirty="0" err="1" smtClean="0"/>
              <a:t>detaills</a:t>
            </a:r>
            <a:r>
              <a:rPr lang="en-US" altLang="zh-CN" baseline="0" dirty="0" smtClean="0"/>
              <a:t>.</a:t>
            </a:r>
          </a:p>
          <a:p>
            <a:endParaRPr lang="en-US" altLang="zh-CN" baseline="0" dirty="0" smtClean="0"/>
          </a:p>
          <a:p>
            <a:r>
              <a:rPr lang="en-US" altLang="zh-CN" baseline="0" dirty="0" smtClean="0"/>
              <a:t>In this presentation, I mainly focus on the outbound latency, that is the insertion, modification and deletion latency. </a:t>
            </a:r>
          </a:p>
          <a:p>
            <a:endParaRPr lang="zh-CN" altLang="en-US" dirty="0"/>
          </a:p>
        </p:txBody>
      </p:sp>
      <p:sp>
        <p:nvSpPr>
          <p:cNvPr id="4" name="灯片编号占位符 3"/>
          <p:cNvSpPr>
            <a:spLocks noGrp="1"/>
          </p:cNvSpPr>
          <p:nvPr>
            <p:ph type="sldNum" sz="quarter" idx="10"/>
          </p:nvPr>
        </p:nvSpPr>
        <p:spPr/>
        <p:txBody>
          <a:bodyPr/>
          <a:lstStyle/>
          <a:p>
            <a:fld id="{C9CCCA9B-D030-4866-AD1C-778EE3334CF9}" type="slidenum">
              <a:rPr lang="en-US" smtClean="0"/>
              <a:t>8</a:t>
            </a:fld>
            <a:endParaRPr lang="en-US"/>
          </a:p>
        </p:txBody>
      </p:sp>
    </p:spTree>
    <p:extLst>
      <p:ext uri="{BB962C8B-B14F-4D97-AF65-F5344CB8AC3E}">
        <p14:creationId xmlns:p14="http://schemas.microsoft.com/office/powerpoint/2010/main" val="3854034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We carried out our experiments on 4 production switches</a:t>
            </a:r>
            <a:r>
              <a:rPr lang="en-US" sz="1200" b="0" i="0" u="none" strike="noStrike" kern="1200" baseline="0" dirty="0" smtClean="0">
                <a:solidFill>
                  <a:schemeClr val="tx1"/>
                </a:solidFill>
                <a:effectLst/>
                <a:latin typeface="+mn-lt"/>
                <a:ea typeface="+mn-ea"/>
                <a:cs typeface="+mn-cs"/>
              </a:rPr>
              <a:t> from 3 vendors as shown in the table on the slide. </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effectLst/>
                <a:latin typeface="+mn-lt"/>
                <a:ea typeface="+mn-ea"/>
                <a:cs typeface="+mn-cs"/>
              </a:rPr>
              <a:t>We focus on </a:t>
            </a:r>
            <a:r>
              <a:rPr lang="en-US" sz="1200" b="0" i="0" u="none" strike="noStrike" kern="1200" baseline="0" dirty="0" err="1" smtClean="0">
                <a:solidFill>
                  <a:schemeClr val="tx1"/>
                </a:solidFill>
                <a:effectLst/>
                <a:latin typeface="+mn-lt"/>
                <a:ea typeface="+mn-ea"/>
                <a:cs typeface="+mn-cs"/>
              </a:rPr>
              <a:t>OpenFlow</a:t>
            </a:r>
            <a:r>
              <a:rPr lang="en-US" sz="1200" b="0" i="0" u="none" strike="noStrike" kern="1200" baseline="0" smtClean="0">
                <a:solidFill>
                  <a:schemeClr val="tx1"/>
                </a:solidFill>
                <a:effectLst/>
                <a:latin typeface="+mn-lt"/>
                <a:ea typeface="+mn-ea"/>
                <a:cs typeface="+mn-cs"/>
              </a:rPr>
              <a:t> protocol </a:t>
            </a:r>
            <a:r>
              <a:rPr lang="en-US" sz="1200" b="0" i="0" u="none" strike="noStrike" kern="1200" baseline="0" dirty="0" smtClean="0">
                <a:solidFill>
                  <a:schemeClr val="tx1"/>
                </a:solidFill>
                <a:effectLst/>
                <a:latin typeface="+mn-lt"/>
                <a:ea typeface="+mn-ea"/>
                <a:cs typeface="+mn-cs"/>
              </a:rPr>
              <a:t>– three of them are running OF1.0, the other one is running OF1.3</a:t>
            </a:r>
            <a:endParaRPr lang="en-US" dirty="0"/>
          </a:p>
        </p:txBody>
      </p:sp>
      <p:sp>
        <p:nvSpPr>
          <p:cNvPr id="4" name="Slide Number Placeholder 3"/>
          <p:cNvSpPr>
            <a:spLocks noGrp="1"/>
          </p:cNvSpPr>
          <p:nvPr>
            <p:ph type="sldNum" sz="quarter" idx="10"/>
          </p:nvPr>
        </p:nvSpPr>
        <p:spPr/>
        <p:txBody>
          <a:bodyPr/>
          <a:lstStyle/>
          <a:p>
            <a:fld id="{C9CCCA9B-D030-4866-AD1C-778EE3334CF9}" type="slidenum">
              <a:rPr lang="en-US" smtClean="0"/>
              <a:t>9</a:t>
            </a:fld>
            <a:endParaRPr lang="en-US"/>
          </a:p>
        </p:txBody>
      </p:sp>
    </p:spTree>
    <p:extLst>
      <p:ext uri="{BB962C8B-B14F-4D97-AF65-F5344CB8AC3E}">
        <p14:creationId xmlns:p14="http://schemas.microsoft.com/office/powerpoint/2010/main" val="1166711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3DE706-90D4-4A6C-B27E-5F66A819632A}"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4097733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5D258C-3BA3-4CF6-A214-E17588B85A34}"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312364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9E2F1-6FB4-4B12-B219-E390647AB694}"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214999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81CEBE-E35D-4A95-8A76-CF6454750895}"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184227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23B48-46CA-417F-AA9D-E960EA14BE17}" type="datetime1">
              <a:rPr lang="en-US" smtClean="0"/>
              <a:t>6/5/2015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1074108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CCA361-0EC1-4E3B-B138-3949D75775CE}" type="datetime1">
              <a:rPr lang="en-US" smtClean="0"/>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112430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EAB2E4-8728-4BF3-B1BF-55905432659D}" type="datetime1">
              <a:rPr lang="en-US" smtClean="0"/>
              <a:t>6/5/2015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1972978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7F8A53-7B96-4412-8609-526DFB5947E1}" type="datetime1">
              <a:rPr lang="en-US" smtClean="0"/>
              <a:t>6/5/2015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60424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72FA9-4794-44D9-AD02-E7283111DADD}" type="datetime1">
              <a:rPr lang="en-US" smtClean="0"/>
              <a:t>6/5/2015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123247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0C9BC2-DEA4-428D-8A65-794CE664B2A5}" type="datetime1">
              <a:rPr lang="en-US" smtClean="0"/>
              <a:t>6/5/2015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2788596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53E13-72C6-44E5-9A50-EEFB8B14B15E}" type="datetime1">
              <a:rPr lang="en-US" smtClean="0"/>
              <a:t>6/5/2015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44D60C-DC71-434D-A604-EC0BF00EFB16}" type="slidenum">
              <a:rPr lang="en-US" smtClean="0"/>
              <a:t>‹#›</a:t>
            </a:fld>
            <a:endParaRPr lang="en-US"/>
          </a:p>
        </p:txBody>
      </p:sp>
    </p:spTree>
    <p:extLst>
      <p:ext uri="{BB962C8B-B14F-4D97-AF65-F5344CB8AC3E}">
        <p14:creationId xmlns:p14="http://schemas.microsoft.com/office/powerpoint/2010/main" val="92175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14F5C-223E-4D15-9FD2-71A7802C650F}" type="datetime1">
              <a:rPr lang="en-US" smtClean="0"/>
              <a:t>6/5/2015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4D60C-DC71-434D-A604-EC0BF00EFB16}" type="slidenum">
              <a:rPr lang="en-US" smtClean="0"/>
              <a:t>‹#›</a:t>
            </a:fld>
            <a:endParaRPr lang="en-US"/>
          </a:p>
        </p:txBody>
      </p:sp>
    </p:spTree>
    <p:extLst>
      <p:ext uri="{BB962C8B-B14F-4D97-AF65-F5344CB8AC3E}">
        <p14:creationId xmlns:p14="http://schemas.microsoft.com/office/powerpoint/2010/main" val="2992604141"/>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chart" Target="../charts/chart12.xml"/><Relationship Id="rId4" Type="http://schemas.openxmlformats.org/officeDocument/2006/relationships/chart" Target="../charts/char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2447"/>
            <a:ext cx="7772400" cy="2387600"/>
          </a:xfrm>
        </p:spPr>
        <p:txBody>
          <a:bodyPr>
            <a:normAutofit/>
          </a:bodyPr>
          <a:lstStyle/>
          <a:p>
            <a:r>
              <a:rPr lang="en-US" dirty="0" smtClean="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Measuring Control Plane Latency in SDN-enabled Switches</a:t>
            </a:r>
            <a:endParaRPr lang="en-US"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endParaRPr>
          </a:p>
        </p:txBody>
      </p:sp>
      <p:sp>
        <p:nvSpPr>
          <p:cNvPr id="3" name="Subtitle 2"/>
          <p:cNvSpPr>
            <a:spLocks noGrp="1"/>
          </p:cNvSpPr>
          <p:nvPr>
            <p:ph type="subTitle" idx="1"/>
          </p:nvPr>
        </p:nvSpPr>
        <p:spPr>
          <a:xfrm>
            <a:off x="1143000" y="3365548"/>
            <a:ext cx="6858000" cy="1655762"/>
          </a:xfrm>
        </p:spPr>
        <p:txBody>
          <a:bodyPr/>
          <a:lstStyle/>
          <a:p>
            <a:r>
              <a:rPr lang="en-US" dirty="0" err="1">
                <a:solidFill>
                  <a:srgbClr val="C00000"/>
                </a:solidFill>
              </a:rPr>
              <a:t>Keqiang</a:t>
            </a:r>
            <a:r>
              <a:rPr lang="en-US" dirty="0">
                <a:solidFill>
                  <a:srgbClr val="C00000"/>
                </a:solidFill>
              </a:rPr>
              <a:t> He</a:t>
            </a:r>
            <a:r>
              <a:rPr lang="en-US" dirty="0"/>
              <a:t>, </a:t>
            </a:r>
            <a:r>
              <a:rPr lang="en-US" dirty="0" err="1"/>
              <a:t>Junaid</a:t>
            </a:r>
            <a:r>
              <a:rPr lang="en-US" dirty="0"/>
              <a:t> Khalid, Aaron </a:t>
            </a:r>
            <a:r>
              <a:rPr lang="en-US" dirty="0" err="1"/>
              <a:t>Gember</a:t>
            </a:r>
            <a:r>
              <a:rPr lang="en-US" dirty="0"/>
              <a:t>-Jacobson, </a:t>
            </a:r>
            <a:r>
              <a:rPr lang="en-US" dirty="0" err="1"/>
              <a:t>Sourav</a:t>
            </a:r>
            <a:r>
              <a:rPr lang="en-US" dirty="0"/>
              <a:t> Das, </a:t>
            </a:r>
            <a:r>
              <a:rPr lang="en-US" dirty="0" err="1"/>
              <a:t>Chaithan</a:t>
            </a:r>
            <a:r>
              <a:rPr lang="en-US" dirty="0"/>
              <a:t> </a:t>
            </a:r>
            <a:r>
              <a:rPr lang="en-US" dirty="0" err="1"/>
              <a:t>Prakash</a:t>
            </a:r>
            <a:r>
              <a:rPr lang="en-US" dirty="0"/>
              <a:t>, </a:t>
            </a:r>
            <a:endParaRPr lang="en-US" dirty="0" smtClean="0"/>
          </a:p>
          <a:p>
            <a:r>
              <a:rPr lang="en-US" dirty="0" err="1" smtClean="0"/>
              <a:t>Aditya</a:t>
            </a:r>
            <a:r>
              <a:rPr lang="en-US" dirty="0" smtClean="0"/>
              <a:t> </a:t>
            </a:r>
            <a:r>
              <a:rPr lang="en-US" dirty="0" err="1"/>
              <a:t>Akella</a:t>
            </a:r>
            <a:r>
              <a:rPr lang="en-US" dirty="0"/>
              <a:t>, </a:t>
            </a:r>
            <a:r>
              <a:rPr lang="en-US" dirty="0" smtClean="0"/>
              <a:t>Li </a:t>
            </a:r>
            <a:r>
              <a:rPr lang="en-US" dirty="0" err="1" smtClean="0"/>
              <a:t>Erran</a:t>
            </a:r>
            <a:r>
              <a:rPr lang="en-US" dirty="0" smtClean="0"/>
              <a:t> </a:t>
            </a:r>
            <a:r>
              <a:rPr lang="en-US" dirty="0"/>
              <a:t>Li and Marina </a:t>
            </a:r>
            <a:r>
              <a:rPr lang="en-US" altLang="zh-CN" dirty="0" err="1"/>
              <a:t>Thottan</a:t>
            </a:r>
            <a:endParaRPr lang="en-US" dirty="0"/>
          </a:p>
        </p:txBody>
      </p:sp>
      <p:sp>
        <p:nvSpPr>
          <p:cNvPr id="4" name="Slide Number Placeholder 3"/>
          <p:cNvSpPr>
            <a:spLocks noGrp="1"/>
          </p:cNvSpPr>
          <p:nvPr>
            <p:ph type="sldNum" sz="quarter" idx="12"/>
          </p:nvPr>
        </p:nvSpPr>
        <p:spPr/>
        <p:txBody>
          <a:bodyPr/>
          <a:lstStyle/>
          <a:p>
            <a:fld id="{FB44D60C-DC71-434D-A604-EC0BF00EFB16}" type="slidenum">
              <a:rPr lang="en-US" smtClean="0"/>
              <a:t>1</a:t>
            </a:fld>
            <a:endParaRPr lang="en-US"/>
          </a:p>
        </p:txBody>
      </p:sp>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243" y="4641763"/>
            <a:ext cx="1963178" cy="1318604"/>
          </a:xfrm>
          <a:prstGeom prst="rect">
            <a:avLst/>
          </a:prstGeom>
        </p:spPr>
      </p:pic>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41071" y="4641763"/>
            <a:ext cx="2550681" cy="1388984"/>
          </a:xfrm>
          <a:prstGeom prst="rect">
            <a:avLst/>
          </a:prstGeom>
        </p:spPr>
      </p:pic>
    </p:spTree>
    <p:extLst>
      <p:ext uri="{BB962C8B-B14F-4D97-AF65-F5344CB8AC3E}">
        <p14:creationId xmlns:p14="http://schemas.microsoft.com/office/powerpoint/2010/main" val="3323186426"/>
      </p:ext>
    </p:extLst>
  </p:cSld>
  <p:clrMapOvr>
    <a:masterClrMapping/>
  </p:clrMapOvr>
  <mc:AlternateContent xmlns:mc="http://schemas.openxmlformats.org/markup-compatibility/2006" xmlns:p14="http://schemas.microsoft.com/office/powerpoint/2010/main">
    <mc:Choice Requires="p14">
      <p:transition spd="slow" p14:dur="2000" advTm="16100"/>
    </mc:Choice>
    <mc:Fallback xmlns="">
      <p:transition spd="slow" advTm="161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Insertion Latency Measurement</a:t>
            </a:r>
            <a:endParaRPr lang="zh-CN" alt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endParaRPr>
          </a:p>
        </p:txBody>
      </p:sp>
      <p:sp>
        <p:nvSpPr>
          <p:cNvPr id="4" name="灯片编号占位符 3"/>
          <p:cNvSpPr>
            <a:spLocks noGrp="1"/>
          </p:cNvSpPr>
          <p:nvPr>
            <p:ph type="sldNum" sz="quarter" idx="12"/>
          </p:nvPr>
        </p:nvSpPr>
        <p:spPr/>
        <p:txBody>
          <a:bodyPr/>
          <a:lstStyle/>
          <a:p>
            <a:fld id="{FB44D60C-DC71-434D-A604-EC0BF00EFB16}" type="slidenum">
              <a:rPr lang="en-US" smtClean="0"/>
              <a:t>10</a:t>
            </a:fld>
            <a:endParaRPr lang="en-US"/>
          </a:p>
        </p:txBody>
      </p:sp>
      <p:pic>
        <p:nvPicPr>
          <p:cNvPr id="7" name="Picture 6"/>
          <p:cNvPicPr>
            <a:picLocks noChangeArrowheads="1"/>
          </p:cNvPicPr>
          <p:nvPr/>
        </p:nvPicPr>
        <p:blipFill>
          <a:blip r:embed="rId3" cstate="print"/>
          <a:srcRect/>
          <a:stretch>
            <a:fillRect/>
          </a:stretch>
        </p:blipFill>
        <p:spPr bwMode="auto">
          <a:xfrm>
            <a:off x="3531602" y="3943158"/>
            <a:ext cx="1585818" cy="998328"/>
          </a:xfrm>
          <a:prstGeom prst="rect">
            <a:avLst/>
          </a:prstGeom>
          <a:noFill/>
          <a:ln w="9525">
            <a:noFill/>
            <a:miter lim="800000"/>
            <a:headEnd/>
            <a:tailEnd/>
          </a:ln>
          <a:effectLst/>
        </p:spPr>
      </p:pic>
      <p:sp>
        <p:nvSpPr>
          <p:cNvPr id="9" name="Rectangle 2"/>
          <p:cNvSpPr/>
          <p:nvPr/>
        </p:nvSpPr>
        <p:spPr>
          <a:xfrm>
            <a:off x="3955880" y="2734482"/>
            <a:ext cx="781879" cy="345863"/>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eth0</a:t>
            </a:r>
            <a:endParaRPr lang="en-US" dirty="0">
              <a:ln w="0"/>
              <a:solidFill>
                <a:schemeClr val="tx1"/>
              </a:solidFill>
              <a:effectLst>
                <a:outerShdw blurRad="38100" dist="19050" dir="2700000" algn="tl" rotWithShape="0">
                  <a:schemeClr val="dk1">
                    <a:alpha val="40000"/>
                  </a:schemeClr>
                </a:outerShdw>
              </a:effectLst>
            </a:endParaRPr>
          </a:p>
        </p:txBody>
      </p:sp>
      <p:sp>
        <p:nvSpPr>
          <p:cNvPr id="10" name="Rectangle 8"/>
          <p:cNvSpPr/>
          <p:nvPr/>
        </p:nvSpPr>
        <p:spPr>
          <a:xfrm>
            <a:off x="1719511" y="4183501"/>
            <a:ext cx="781879" cy="36885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eth1</a:t>
            </a:r>
            <a:endParaRPr lang="en-US" dirty="0">
              <a:solidFill>
                <a:schemeClr val="tx1"/>
              </a:solidFill>
              <a:effectLst>
                <a:outerShdw blurRad="38100" dist="38100" dir="2700000" algn="tl">
                  <a:srgbClr val="000000">
                    <a:alpha val="43137"/>
                  </a:srgbClr>
                </a:outerShdw>
              </a:effectLst>
            </a:endParaRPr>
          </a:p>
        </p:txBody>
      </p:sp>
      <p:sp>
        <p:nvSpPr>
          <p:cNvPr id="11" name="Rectangle 9"/>
          <p:cNvSpPr/>
          <p:nvPr/>
        </p:nvSpPr>
        <p:spPr>
          <a:xfrm>
            <a:off x="6116896" y="4133477"/>
            <a:ext cx="781879" cy="35347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eth2</a:t>
            </a:r>
            <a:endParaRPr lang="en-US" dirty="0">
              <a:solidFill>
                <a:schemeClr val="tx1"/>
              </a:solidFill>
              <a:effectLst>
                <a:outerShdw blurRad="38100" dist="38100" dir="2700000" algn="tl">
                  <a:srgbClr val="000000">
                    <a:alpha val="43137"/>
                  </a:srgbClr>
                </a:outerShdw>
              </a:effectLst>
            </a:endParaRPr>
          </a:p>
        </p:txBody>
      </p:sp>
      <p:cxnSp>
        <p:nvCxnSpPr>
          <p:cNvPr id="13" name="Straight Arrow Connector 13"/>
          <p:cNvCxnSpPr>
            <a:stCxn id="10" idx="3"/>
          </p:cNvCxnSpPr>
          <p:nvPr/>
        </p:nvCxnSpPr>
        <p:spPr>
          <a:xfrm>
            <a:off x="2501390" y="4367926"/>
            <a:ext cx="1066961"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5"/>
          <p:cNvCxnSpPr>
            <a:endCxn id="11" idx="1"/>
          </p:cNvCxnSpPr>
          <p:nvPr/>
        </p:nvCxnSpPr>
        <p:spPr>
          <a:xfrm>
            <a:off x="5117420" y="4304713"/>
            <a:ext cx="999476" cy="55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859176" y="2781278"/>
            <a:ext cx="1698478" cy="369332"/>
          </a:xfrm>
          <a:prstGeom prst="rect">
            <a:avLst/>
          </a:prstGeom>
          <a:noFill/>
        </p:spPr>
        <p:txBody>
          <a:bodyPr wrap="none" rtlCol="0">
            <a:spAutoFit/>
          </a:bodyPr>
          <a:lstStyle/>
          <a:p>
            <a:r>
              <a:rPr lang="en-US" dirty="0" smtClean="0"/>
              <a:t>Control Channel</a:t>
            </a:r>
            <a:endParaRPr lang="en-US" dirty="0"/>
          </a:p>
        </p:txBody>
      </p:sp>
      <p:sp>
        <p:nvSpPr>
          <p:cNvPr id="16" name="TextBox 15"/>
          <p:cNvSpPr txBox="1"/>
          <p:nvPr/>
        </p:nvSpPr>
        <p:spPr>
          <a:xfrm>
            <a:off x="2591545" y="3965493"/>
            <a:ext cx="976806" cy="369332"/>
          </a:xfrm>
          <a:prstGeom prst="rect">
            <a:avLst/>
          </a:prstGeom>
          <a:noFill/>
        </p:spPr>
        <p:txBody>
          <a:bodyPr wrap="none" rtlCol="0">
            <a:spAutoFit/>
          </a:bodyPr>
          <a:lstStyle/>
          <a:p>
            <a:r>
              <a:rPr lang="en-US" dirty="0" smtClean="0"/>
              <a:t>Flows IN</a:t>
            </a:r>
            <a:endParaRPr lang="en-US" dirty="0"/>
          </a:p>
        </p:txBody>
      </p:sp>
      <p:sp>
        <p:nvSpPr>
          <p:cNvPr id="17" name="TextBox 16"/>
          <p:cNvSpPr txBox="1"/>
          <p:nvPr/>
        </p:nvSpPr>
        <p:spPr>
          <a:xfrm>
            <a:off x="5117420" y="3783285"/>
            <a:ext cx="1181990" cy="369332"/>
          </a:xfrm>
          <a:prstGeom prst="rect">
            <a:avLst/>
          </a:prstGeom>
          <a:noFill/>
        </p:spPr>
        <p:txBody>
          <a:bodyPr wrap="none" rtlCol="0">
            <a:spAutoFit/>
          </a:bodyPr>
          <a:lstStyle/>
          <a:p>
            <a:r>
              <a:rPr lang="en-US" dirty="0" smtClean="0"/>
              <a:t>Flows OUT</a:t>
            </a:r>
            <a:endParaRPr lang="en-US" dirty="0"/>
          </a:p>
        </p:txBody>
      </p:sp>
      <p:sp>
        <p:nvSpPr>
          <p:cNvPr id="18" name="TextBox 17"/>
          <p:cNvSpPr txBox="1"/>
          <p:nvPr/>
        </p:nvSpPr>
        <p:spPr>
          <a:xfrm>
            <a:off x="3500070" y="5005173"/>
            <a:ext cx="1786964" cy="369332"/>
          </a:xfrm>
          <a:prstGeom prst="rect">
            <a:avLst/>
          </a:prstGeom>
          <a:noFill/>
        </p:spPr>
        <p:txBody>
          <a:bodyPr wrap="none" rtlCol="0">
            <a:spAutoFit/>
          </a:bodyPr>
          <a:lstStyle/>
          <a:p>
            <a:r>
              <a:rPr lang="en-US" i="1" dirty="0" err="1" smtClean="0">
                <a:solidFill>
                  <a:schemeClr val="accent1">
                    <a:lumMod val="75000"/>
                  </a:schemeClr>
                </a:solidFill>
              </a:rPr>
              <a:t>OpenFlow</a:t>
            </a:r>
            <a:r>
              <a:rPr lang="en-US" i="1" dirty="0" smtClean="0">
                <a:solidFill>
                  <a:schemeClr val="accent1">
                    <a:lumMod val="75000"/>
                  </a:schemeClr>
                </a:solidFill>
              </a:rPr>
              <a:t> Switch</a:t>
            </a:r>
            <a:endParaRPr lang="en-US" i="1" dirty="0">
              <a:solidFill>
                <a:schemeClr val="accent1">
                  <a:lumMod val="75000"/>
                </a:schemeClr>
              </a:solidFill>
            </a:endParaRPr>
          </a:p>
        </p:txBody>
      </p:sp>
      <p:sp>
        <p:nvSpPr>
          <p:cNvPr id="19" name="Rectangle 30"/>
          <p:cNvSpPr/>
          <p:nvPr/>
        </p:nvSpPr>
        <p:spPr>
          <a:xfrm>
            <a:off x="3716138" y="2061639"/>
            <a:ext cx="1261365" cy="653960"/>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SDN</a:t>
            </a:r>
          </a:p>
          <a:p>
            <a:pPr algn="ctr"/>
            <a:r>
              <a:rPr lang="en-US" dirty="0" smtClean="0"/>
              <a:t>Controller</a:t>
            </a:r>
            <a:endParaRPr lang="en-US" dirty="0"/>
          </a:p>
        </p:txBody>
      </p:sp>
      <p:sp>
        <p:nvSpPr>
          <p:cNvPr id="20" name="Rectangle 31"/>
          <p:cNvSpPr/>
          <p:nvPr/>
        </p:nvSpPr>
        <p:spPr>
          <a:xfrm>
            <a:off x="458142" y="3992559"/>
            <a:ext cx="1261365" cy="684533"/>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Pktgen</a:t>
            </a:r>
            <a:endParaRPr lang="en-US" dirty="0"/>
          </a:p>
        </p:txBody>
      </p:sp>
      <p:sp>
        <p:nvSpPr>
          <p:cNvPr id="21" name="Rectangle 32"/>
          <p:cNvSpPr/>
          <p:nvPr/>
        </p:nvSpPr>
        <p:spPr>
          <a:xfrm>
            <a:off x="6898775" y="3967951"/>
            <a:ext cx="1261365" cy="684533"/>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Libpcap</a:t>
            </a:r>
            <a:endParaRPr lang="en-US" dirty="0"/>
          </a:p>
        </p:txBody>
      </p:sp>
      <p:cxnSp>
        <p:nvCxnSpPr>
          <p:cNvPr id="28" name="Straight Arrow Connector 15"/>
          <p:cNvCxnSpPr/>
          <p:nvPr/>
        </p:nvCxnSpPr>
        <p:spPr>
          <a:xfrm>
            <a:off x="4368254" y="3085012"/>
            <a:ext cx="0" cy="8791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flipH="1" flipV="1">
            <a:off x="4977503" y="4677092"/>
            <a:ext cx="1321907" cy="99849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579371" y="5675586"/>
            <a:ext cx="3423566" cy="707886"/>
          </a:xfrm>
          <a:prstGeom prst="rect">
            <a:avLst/>
          </a:prstGeom>
          <a:noFill/>
        </p:spPr>
        <p:txBody>
          <a:bodyPr wrap="none" rtlCol="0">
            <a:spAutoFit/>
          </a:bodyPr>
          <a:lstStyle/>
          <a:p>
            <a:r>
              <a:rPr lang="en-US" altLang="zh-CN" sz="2000" dirty="0" smtClean="0">
                <a:solidFill>
                  <a:srgbClr val="C00000"/>
                </a:solidFill>
              </a:rPr>
              <a:t>Pre-install 1 default </a:t>
            </a:r>
          </a:p>
          <a:p>
            <a:r>
              <a:rPr lang="en-US" altLang="zh-CN" sz="2000" dirty="0" smtClean="0">
                <a:solidFill>
                  <a:srgbClr val="C00000"/>
                </a:solidFill>
              </a:rPr>
              <a:t>“drop all” rule with low priority</a:t>
            </a:r>
            <a:endParaRPr lang="zh-CN" altLang="en-US" sz="2000" dirty="0">
              <a:solidFill>
                <a:srgbClr val="C00000"/>
              </a:solidFill>
            </a:endParaRPr>
          </a:p>
        </p:txBody>
      </p:sp>
      <p:sp>
        <p:nvSpPr>
          <p:cNvPr id="36" name="TextBox 35"/>
          <p:cNvSpPr txBox="1"/>
          <p:nvPr/>
        </p:nvSpPr>
        <p:spPr>
          <a:xfrm>
            <a:off x="111835" y="4826761"/>
            <a:ext cx="3388235" cy="400110"/>
          </a:xfrm>
          <a:prstGeom prst="rect">
            <a:avLst/>
          </a:prstGeom>
          <a:noFill/>
        </p:spPr>
        <p:txBody>
          <a:bodyPr wrap="none" rtlCol="0">
            <a:spAutoFit/>
          </a:bodyPr>
          <a:lstStyle/>
          <a:p>
            <a:r>
              <a:rPr lang="en-US" altLang="zh-CN" sz="2000" dirty="0" smtClean="0">
                <a:solidFill>
                  <a:srgbClr val="C00000"/>
                </a:solidFill>
              </a:rPr>
              <a:t>1Gbps of 64B Ethernet packets</a:t>
            </a:r>
            <a:endParaRPr lang="zh-CN" altLang="en-US" sz="2000" dirty="0">
              <a:solidFill>
                <a:srgbClr val="C00000"/>
              </a:solidFill>
            </a:endParaRPr>
          </a:p>
        </p:txBody>
      </p:sp>
      <p:sp>
        <p:nvSpPr>
          <p:cNvPr id="37" name="TextBox 36"/>
          <p:cNvSpPr txBox="1"/>
          <p:nvPr/>
        </p:nvSpPr>
        <p:spPr>
          <a:xfrm>
            <a:off x="926580" y="2011837"/>
            <a:ext cx="2715680" cy="707886"/>
          </a:xfrm>
          <a:prstGeom prst="rect">
            <a:avLst/>
          </a:prstGeom>
          <a:noFill/>
        </p:spPr>
        <p:txBody>
          <a:bodyPr wrap="none" rtlCol="0">
            <a:spAutoFit/>
          </a:bodyPr>
          <a:lstStyle/>
          <a:p>
            <a:r>
              <a:rPr lang="en-US" altLang="zh-CN" sz="2000" dirty="0" smtClean="0">
                <a:solidFill>
                  <a:srgbClr val="C00000"/>
                </a:solidFill>
              </a:rPr>
              <a:t>Insert </a:t>
            </a:r>
            <a:r>
              <a:rPr lang="en-US" altLang="zh-CN" sz="2000" i="1" dirty="0" smtClean="0">
                <a:solidFill>
                  <a:srgbClr val="C00000"/>
                </a:solidFill>
              </a:rPr>
              <a:t>B</a:t>
            </a:r>
            <a:r>
              <a:rPr lang="en-US" altLang="zh-CN" sz="2000" dirty="0" smtClean="0">
                <a:solidFill>
                  <a:srgbClr val="C00000"/>
                </a:solidFill>
              </a:rPr>
              <a:t> rules</a:t>
            </a:r>
          </a:p>
          <a:p>
            <a:r>
              <a:rPr lang="en-US" altLang="zh-CN" sz="2000" dirty="0" smtClean="0">
                <a:solidFill>
                  <a:srgbClr val="C00000"/>
                </a:solidFill>
              </a:rPr>
              <a:t>in a burst (back-to-back)</a:t>
            </a:r>
            <a:endParaRPr lang="zh-CN" altLang="en-US" sz="2000" dirty="0">
              <a:solidFill>
                <a:srgbClr val="C00000"/>
              </a:solidFill>
            </a:endParaRPr>
          </a:p>
        </p:txBody>
      </p:sp>
      <p:sp>
        <p:nvSpPr>
          <p:cNvPr id="38" name="TextBox 37"/>
          <p:cNvSpPr txBox="1"/>
          <p:nvPr/>
        </p:nvSpPr>
        <p:spPr>
          <a:xfrm>
            <a:off x="4737759" y="3150610"/>
            <a:ext cx="487634" cy="523220"/>
          </a:xfrm>
          <a:prstGeom prst="rect">
            <a:avLst/>
          </a:prstGeom>
          <a:noFill/>
        </p:spPr>
        <p:txBody>
          <a:bodyPr wrap="none" rtlCol="0">
            <a:spAutoFit/>
          </a:bodyPr>
          <a:lstStyle/>
          <a:p>
            <a:r>
              <a:rPr lang="en-US" altLang="zh-CN" sz="2800" dirty="0" smtClean="0">
                <a:solidFill>
                  <a:srgbClr val="C00000"/>
                </a:solidFill>
              </a:rPr>
              <a:t>t0</a:t>
            </a:r>
            <a:endParaRPr lang="zh-CN" altLang="en-US" sz="2800" dirty="0">
              <a:solidFill>
                <a:srgbClr val="C00000"/>
              </a:solidFill>
            </a:endParaRPr>
          </a:p>
        </p:txBody>
      </p:sp>
      <p:sp>
        <p:nvSpPr>
          <p:cNvPr id="39" name="TextBox 38"/>
          <p:cNvSpPr txBox="1"/>
          <p:nvPr/>
        </p:nvSpPr>
        <p:spPr>
          <a:xfrm>
            <a:off x="6264018" y="3501050"/>
            <a:ext cx="487634" cy="523220"/>
          </a:xfrm>
          <a:prstGeom prst="rect">
            <a:avLst/>
          </a:prstGeom>
          <a:noFill/>
        </p:spPr>
        <p:txBody>
          <a:bodyPr wrap="none" rtlCol="0">
            <a:spAutoFit/>
          </a:bodyPr>
          <a:lstStyle/>
          <a:p>
            <a:r>
              <a:rPr lang="en-US" altLang="zh-CN" sz="2800" dirty="0" smtClean="0">
                <a:solidFill>
                  <a:srgbClr val="C00000"/>
                </a:solidFill>
              </a:rPr>
              <a:t>t1</a:t>
            </a:r>
            <a:endParaRPr lang="zh-CN" altLang="en-US" sz="2800" dirty="0">
              <a:solidFill>
                <a:srgbClr val="C00000"/>
              </a:solidFill>
            </a:endParaRPr>
          </a:p>
        </p:txBody>
      </p:sp>
      <p:sp>
        <p:nvSpPr>
          <p:cNvPr id="40" name="TextBox 39"/>
          <p:cNvSpPr txBox="1"/>
          <p:nvPr/>
        </p:nvSpPr>
        <p:spPr>
          <a:xfrm>
            <a:off x="5501116" y="1657894"/>
            <a:ext cx="3383875" cy="830997"/>
          </a:xfrm>
          <a:prstGeom prst="rect">
            <a:avLst/>
          </a:prstGeom>
          <a:noFill/>
        </p:spPr>
        <p:txBody>
          <a:bodyPr wrap="none" rtlCol="0">
            <a:spAutoFit/>
          </a:bodyPr>
          <a:lstStyle/>
          <a:p>
            <a:r>
              <a:rPr lang="en-US" altLang="zh-CN" sz="2400" b="1" dirty="0" smtClean="0">
                <a:solidFill>
                  <a:srgbClr val="C00000"/>
                </a:solidFill>
              </a:rPr>
              <a:t>Per rule insertion latency</a:t>
            </a:r>
          </a:p>
          <a:p>
            <a:r>
              <a:rPr lang="en-US" altLang="zh-CN" sz="2400" b="1" dirty="0" smtClean="0">
                <a:solidFill>
                  <a:srgbClr val="C00000"/>
                </a:solidFill>
              </a:rPr>
              <a:t>= t1 – t0</a:t>
            </a:r>
            <a:endParaRPr lang="zh-CN" altLang="en-US" sz="2400" b="1" dirty="0">
              <a:solidFill>
                <a:srgbClr val="C00000"/>
              </a:solidFill>
            </a:endParaRPr>
          </a:p>
        </p:txBody>
      </p:sp>
      <p:cxnSp>
        <p:nvCxnSpPr>
          <p:cNvPr id="41" name="直接箭头连接符 40"/>
          <p:cNvCxnSpPr/>
          <p:nvPr/>
        </p:nvCxnSpPr>
        <p:spPr>
          <a:xfrm flipH="1" flipV="1">
            <a:off x="4564440" y="3080345"/>
            <a:ext cx="294736" cy="21464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接箭头连接符 42"/>
          <p:cNvCxnSpPr/>
          <p:nvPr/>
        </p:nvCxnSpPr>
        <p:spPr>
          <a:xfrm>
            <a:off x="6557654" y="3943158"/>
            <a:ext cx="193999" cy="190319"/>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5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6" grpId="0"/>
      <p:bldP spid="37" grpId="0"/>
      <p:bldP spid="38" grpId="0"/>
      <p:bldP spid="39" grpId="0"/>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Insertion Latency – Priority Effects</a:t>
            </a:r>
          </a:p>
        </p:txBody>
      </p:sp>
      <p:sp>
        <p:nvSpPr>
          <p:cNvPr id="3" name="Content Placeholder 2"/>
          <p:cNvSpPr>
            <a:spLocks noGrp="1"/>
          </p:cNvSpPr>
          <p:nvPr>
            <p:ph idx="1"/>
          </p:nvPr>
        </p:nvSpPr>
        <p:spPr>
          <a:xfrm>
            <a:off x="628650" y="1369876"/>
            <a:ext cx="7886700" cy="1366739"/>
          </a:xfrm>
        </p:spPr>
        <p:txBody>
          <a:bodyPr>
            <a:normAutofit lnSpcReduction="10000"/>
          </a:bodyPr>
          <a:lstStyle/>
          <a:p>
            <a:r>
              <a:rPr lang="en-US" dirty="0" smtClean="0"/>
              <a:t>Affected by priority patterns on </a:t>
            </a:r>
            <a:r>
              <a:rPr lang="en-US" i="1" dirty="0" smtClean="0"/>
              <a:t>all</a:t>
            </a:r>
            <a:r>
              <a:rPr lang="en-US" dirty="0" smtClean="0"/>
              <a:t> the switches we measured</a:t>
            </a:r>
          </a:p>
          <a:p>
            <a:r>
              <a:rPr lang="en-US" dirty="0" smtClean="0"/>
              <a:t>Per rule insertion always takes order of </a:t>
            </a:r>
            <a:r>
              <a:rPr lang="en-US" dirty="0" err="1" smtClean="0"/>
              <a:t>msec</a:t>
            </a:r>
            <a:endParaRPr lang="en-US" dirty="0" smtClean="0"/>
          </a:p>
          <a:p>
            <a:endParaRPr lang="en-US" dirty="0"/>
          </a:p>
        </p:txBody>
      </p:sp>
      <p:sp>
        <p:nvSpPr>
          <p:cNvPr id="8" name="TextBox 7"/>
          <p:cNvSpPr txBox="1"/>
          <p:nvPr/>
        </p:nvSpPr>
        <p:spPr>
          <a:xfrm>
            <a:off x="4042099" y="6301759"/>
            <a:ext cx="1881349" cy="338554"/>
          </a:xfrm>
          <a:prstGeom prst="rect">
            <a:avLst/>
          </a:prstGeom>
          <a:noFill/>
        </p:spPr>
        <p:txBody>
          <a:bodyPr wrap="none" rtlCol="0">
            <a:spAutoFit/>
          </a:bodyPr>
          <a:lstStyle/>
          <a:p>
            <a:r>
              <a:rPr lang="en-US" sz="1600" dirty="0" smtClean="0"/>
              <a:t>Vendor B-1.0  switch</a:t>
            </a:r>
            <a:endParaRPr lang="en-US" sz="1600" dirty="0"/>
          </a:p>
        </p:txBody>
      </p:sp>
      <p:sp>
        <p:nvSpPr>
          <p:cNvPr id="11" name="TextBox 10"/>
          <p:cNvSpPr txBox="1"/>
          <p:nvPr/>
        </p:nvSpPr>
        <p:spPr>
          <a:xfrm>
            <a:off x="4357419" y="6301759"/>
            <a:ext cx="1581587" cy="338554"/>
          </a:xfrm>
          <a:prstGeom prst="rect">
            <a:avLst/>
          </a:prstGeom>
          <a:noFill/>
        </p:spPr>
        <p:txBody>
          <a:bodyPr wrap="none" rtlCol="0">
            <a:spAutoFit/>
          </a:bodyPr>
          <a:lstStyle/>
          <a:p>
            <a:r>
              <a:rPr lang="en-US" sz="1600" dirty="0" smtClean="0"/>
              <a:t>Vendor A  switch</a:t>
            </a:r>
            <a:endParaRPr lang="en-US" sz="1600" dirty="0"/>
          </a:p>
        </p:txBody>
      </p:sp>
      <p:sp>
        <p:nvSpPr>
          <p:cNvPr id="14" name="Slide Number Placeholder 13"/>
          <p:cNvSpPr>
            <a:spLocks noGrp="1"/>
          </p:cNvSpPr>
          <p:nvPr>
            <p:ph type="sldNum" sz="quarter" idx="12"/>
          </p:nvPr>
        </p:nvSpPr>
        <p:spPr/>
        <p:txBody>
          <a:bodyPr/>
          <a:lstStyle/>
          <a:p>
            <a:fld id="{FB44D60C-DC71-434D-A604-EC0BF00EFB16}" type="slidenum">
              <a:rPr lang="en-US" smtClean="0"/>
              <a:t>11</a:t>
            </a:fld>
            <a:endParaRPr lang="en-US"/>
          </a:p>
        </p:txBody>
      </p:sp>
      <p:graphicFrame>
        <p:nvGraphicFramePr>
          <p:cNvPr id="15" name="Chart 14"/>
          <p:cNvGraphicFramePr>
            <a:graphicFrameLocks/>
          </p:cNvGraphicFramePr>
          <p:nvPr>
            <p:extLst>
              <p:ext uri="{D42A27DB-BD31-4B8C-83A1-F6EECF244321}">
                <p14:modId xmlns:p14="http://schemas.microsoft.com/office/powerpoint/2010/main" val="1965295745"/>
              </p:ext>
            </p:extLst>
          </p:nvPr>
        </p:nvGraphicFramePr>
        <p:xfrm>
          <a:off x="613907" y="2830617"/>
          <a:ext cx="3958093" cy="30885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30347317"/>
              </p:ext>
            </p:extLst>
          </p:nvPr>
        </p:nvGraphicFramePr>
        <p:xfrm>
          <a:off x="4811152" y="2862117"/>
          <a:ext cx="3995224" cy="304599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a:graphicFrameLocks/>
          </p:cNvGraphicFramePr>
          <p:nvPr>
            <p:extLst>
              <p:ext uri="{D42A27DB-BD31-4B8C-83A1-F6EECF244321}">
                <p14:modId xmlns:p14="http://schemas.microsoft.com/office/powerpoint/2010/main" val="3992111800"/>
              </p:ext>
            </p:extLst>
          </p:nvPr>
        </p:nvGraphicFramePr>
        <p:xfrm>
          <a:off x="628650" y="2920372"/>
          <a:ext cx="3943351" cy="309339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8" name="Chart 17"/>
          <p:cNvGraphicFramePr>
            <a:graphicFrameLocks/>
          </p:cNvGraphicFramePr>
          <p:nvPr>
            <p:extLst>
              <p:ext uri="{D42A27DB-BD31-4B8C-83A1-F6EECF244321}">
                <p14:modId xmlns:p14="http://schemas.microsoft.com/office/powerpoint/2010/main" val="3671606247"/>
              </p:ext>
            </p:extLst>
          </p:nvPr>
        </p:nvGraphicFramePr>
        <p:xfrm>
          <a:off x="4774911" y="2790224"/>
          <a:ext cx="4017397" cy="3128949"/>
        </p:xfrm>
        <a:graphic>
          <a:graphicData uri="http://schemas.openxmlformats.org/drawingml/2006/chart">
            <c:chart xmlns:c="http://schemas.openxmlformats.org/drawingml/2006/chart" xmlns:r="http://schemas.openxmlformats.org/officeDocument/2006/relationships" r:id="rId7"/>
          </a:graphicData>
        </a:graphic>
      </p:graphicFrame>
    </p:spTree>
    <p:custDataLst>
      <p:tags r:id="rId1"/>
    </p:custDataLst>
    <p:extLst>
      <p:ext uri="{BB962C8B-B14F-4D97-AF65-F5344CB8AC3E}">
        <p14:creationId xmlns:p14="http://schemas.microsoft.com/office/powerpoint/2010/main" val="345107393"/>
      </p:ext>
    </p:extLst>
  </p:cSld>
  <p:clrMapOvr>
    <a:masterClrMapping/>
  </p:clrMapOvr>
  <mc:AlternateContent xmlns:mc="http://schemas.openxmlformats.org/markup-compatibility/2006" xmlns:p14="http://schemas.microsoft.com/office/powerpoint/2010/main">
    <mc:Choice Requires="p14">
      <p:transition spd="slow" p14:dur="2000" advTm="90548"/>
    </mc:Choice>
    <mc:Fallback xmlns="">
      <p:transition spd="slow" advTm="905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16"/>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1" grpId="0"/>
      <p:bldGraphic spid="15" grpId="0">
        <p:bldAsOne/>
      </p:bldGraphic>
      <p:bldGraphic spid="15" grpId="1">
        <p:bldAsOne/>
      </p:bldGraphic>
      <p:bldGraphic spid="16" grpId="0">
        <p:bldAsOne/>
      </p:bldGraphic>
      <p:bldGraphic spid="16" grpId="1">
        <p:bldAsOne/>
      </p:bldGraphic>
      <p:bldGraphic spid="17" grpId="0">
        <p:bldAsOne/>
      </p:bldGraphic>
      <p:bldGraphic spid="1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Insertion Latency – Table occupancy Effects</a:t>
            </a:r>
          </a:p>
        </p:txBody>
      </p:sp>
      <p:sp>
        <p:nvSpPr>
          <p:cNvPr id="3" name="Content Placeholder 2"/>
          <p:cNvSpPr>
            <a:spLocks noGrp="1"/>
          </p:cNvSpPr>
          <p:nvPr>
            <p:ph idx="1"/>
          </p:nvPr>
        </p:nvSpPr>
        <p:spPr>
          <a:xfrm>
            <a:off x="628650" y="2007526"/>
            <a:ext cx="7886700" cy="903491"/>
          </a:xfrm>
        </p:spPr>
        <p:txBody>
          <a:bodyPr>
            <a:normAutofit/>
          </a:bodyPr>
          <a:lstStyle/>
          <a:p>
            <a:r>
              <a:rPr lang="en-US" dirty="0" smtClean="0"/>
              <a:t>Affected by the types of rules in the table</a:t>
            </a:r>
          </a:p>
          <a:p>
            <a:pPr lvl="1"/>
            <a:endParaRPr lang="en-US" dirty="0" smtClean="0"/>
          </a:p>
          <a:p>
            <a:pPr lvl="1"/>
            <a:endParaRPr lang="en-US" dirty="0"/>
          </a:p>
        </p:txBody>
      </p:sp>
      <p:sp>
        <p:nvSpPr>
          <p:cNvPr id="9" name="TextBox 8"/>
          <p:cNvSpPr txBox="1"/>
          <p:nvPr/>
        </p:nvSpPr>
        <p:spPr>
          <a:xfrm>
            <a:off x="4024572" y="6200359"/>
            <a:ext cx="1850891" cy="338554"/>
          </a:xfrm>
          <a:prstGeom prst="rect">
            <a:avLst/>
          </a:prstGeom>
          <a:noFill/>
        </p:spPr>
        <p:txBody>
          <a:bodyPr wrap="none" rtlCol="0">
            <a:spAutoFit/>
          </a:bodyPr>
          <a:lstStyle/>
          <a:p>
            <a:r>
              <a:rPr lang="en-US" sz="1600" dirty="0" smtClean="0"/>
              <a:t>Vendor B-1.0 switch</a:t>
            </a:r>
            <a:endParaRPr lang="en-US" sz="1600" dirty="0"/>
          </a:p>
        </p:txBody>
      </p:sp>
      <p:sp>
        <p:nvSpPr>
          <p:cNvPr id="4" name="Slide Number Placeholder 3"/>
          <p:cNvSpPr>
            <a:spLocks noGrp="1"/>
          </p:cNvSpPr>
          <p:nvPr>
            <p:ph type="sldNum" sz="quarter" idx="12"/>
          </p:nvPr>
        </p:nvSpPr>
        <p:spPr/>
        <p:txBody>
          <a:bodyPr/>
          <a:lstStyle/>
          <a:p>
            <a:fld id="{FB44D60C-DC71-434D-A604-EC0BF00EFB16}" type="slidenum">
              <a:rPr lang="en-US" smtClean="0"/>
              <a:t>12</a:t>
            </a:fld>
            <a:endParaRPr lang="en-US"/>
          </a:p>
        </p:txBody>
      </p:sp>
      <p:graphicFrame>
        <p:nvGraphicFramePr>
          <p:cNvPr id="10" name="Chart 9"/>
          <p:cNvGraphicFramePr>
            <a:graphicFrameLocks/>
          </p:cNvGraphicFramePr>
          <p:nvPr>
            <p:extLst>
              <p:ext uri="{D42A27DB-BD31-4B8C-83A1-F6EECF244321}">
                <p14:modId xmlns:p14="http://schemas.microsoft.com/office/powerpoint/2010/main" val="525274510"/>
              </p:ext>
            </p:extLst>
          </p:nvPr>
        </p:nvGraphicFramePr>
        <p:xfrm>
          <a:off x="512080" y="2644253"/>
          <a:ext cx="4141807" cy="33744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1096905282"/>
              </p:ext>
            </p:extLst>
          </p:nvPr>
        </p:nvGraphicFramePr>
        <p:xfrm>
          <a:off x="4735734" y="2630606"/>
          <a:ext cx="4106354" cy="3360762"/>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756739" y="3027011"/>
            <a:ext cx="7569419" cy="630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TCAM Organization, Rule Priority &amp; Table Occupancy</a:t>
            </a:r>
            <a:endParaRPr lang="en-US" sz="2400" dirty="0"/>
          </a:p>
        </p:txBody>
      </p:sp>
      <p:sp>
        <p:nvSpPr>
          <p:cNvPr id="13" name="Rectangle 12"/>
          <p:cNvSpPr/>
          <p:nvPr/>
        </p:nvSpPr>
        <p:spPr>
          <a:xfrm>
            <a:off x="756737" y="4059170"/>
            <a:ext cx="7569419" cy="630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Switch Software Overhead</a:t>
            </a:r>
            <a:endParaRPr lang="en-US" sz="2400" dirty="0"/>
          </a:p>
        </p:txBody>
      </p:sp>
    </p:spTree>
    <p:extLst>
      <p:ext uri="{BB962C8B-B14F-4D97-AF65-F5344CB8AC3E}">
        <p14:creationId xmlns:p14="http://schemas.microsoft.com/office/powerpoint/2010/main" val="1025191185"/>
      </p:ext>
    </p:extLst>
  </p:cSld>
  <p:clrMapOvr>
    <a:masterClrMapping/>
  </p:clrMapOvr>
  <mc:AlternateContent xmlns:mc="http://schemas.openxmlformats.org/markup-compatibility/2006" xmlns:p14="http://schemas.microsoft.com/office/powerpoint/2010/main">
    <mc:Choice Requires="p14">
      <p:transition spd="slow" p14:dur="2000" advTm="31265"/>
    </mc:Choice>
    <mc:Fallback xmlns="">
      <p:transition spd="slow" advTm="312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par>
                                <p:cTn id="8" presetID="9" presetClass="emph" presetSubtype="0" grpId="0" nodeType="withEffect">
                                  <p:stCondLst>
                                    <p:cond delay="0"/>
                                  </p:stCondLst>
                                  <p:childTnLst>
                                    <p:set>
                                      <p:cBhvr rctx="PPT">
                                        <p:cTn id="9" dur="indefinite"/>
                                        <p:tgtEl>
                                          <p:spTgt spid="3">
                                            <p:txEl>
                                              <p:pRg st="0" end="0"/>
                                            </p:txEl>
                                          </p:spTgt>
                                        </p:tgtEl>
                                        <p:attrNameLst>
                                          <p:attrName>style.opacity</p:attrName>
                                        </p:attrNameLst>
                                      </p:cBhvr>
                                      <p:to>
                                        <p:strVal val="0.5"/>
                                      </p:to>
                                    </p:set>
                                    <p:animEffect filter="image" prLst="opacity: 0.5">
                                      <p:cBhvr rctx="IE">
                                        <p:cTn id="10" dur="indefinite"/>
                                        <p:tgtEl>
                                          <p:spTgt spid="3">
                                            <p:txEl>
                                              <p:pRg st="0" end="0"/>
                                            </p:txEl>
                                          </p:spTgt>
                                        </p:tgtEl>
                                      </p:cBhvr>
                                    </p:animEffect>
                                  </p:childTnLst>
                                </p:cTn>
                              </p:par>
                              <p:par>
                                <p:cTn id="11" presetID="9" presetClass="emph" presetSubtype="0" grpId="0" nodeType="withEffect">
                                  <p:stCondLst>
                                    <p:cond delay="0"/>
                                  </p:stCondLst>
                                  <p:childTnLst>
                                    <p:set>
                                      <p:cBhvr rctx="PPT">
                                        <p:cTn id="12" dur="indefinite"/>
                                        <p:tgtEl>
                                          <p:spTgt spid="10"/>
                                        </p:tgtEl>
                                        <p:attrNameLst>
                                          <p:attrName>style.opacity</p:attrName>
                                        </p:attrNameLst>
                                      </p:cBhvr>
                                      <p:to>
                                        <p:strVal val="0.5"/>
                                      </p:to>
                                    </p:set>
                                    <p:animEffect filter="image" prLst="opacity: 0.5">
                                      <p:cBhvr rctx="IE">
                                        <p:cTn id="13" dur="indefinite"/>
                                        <p:tgtEl>
                                          <p:spTgt spid="10"/>
                                        </p:tgtEl>
                                      </p:cBhvr>
                                    </p:animEffect>
                                  </p:childTnLst>
                                </p:cTn>
                              </p:par>
                              <p:par>
                                <p:cTn id="14" presetID="9" presetClass="emph" presetSubtype="0" grpId="0" nodeType="withEffect">
                                  <p:stCondLst>
                                    <p:cond delay="0"/>
                                  </p:stCondLst>
                                  <p:childTnLst>
                                    <p:set>
                                      <p:cBhvr rctx="PPT">
                                        <p:cTn id="15" dur="indefinite"/>
                                        <p:tgtEl>
                                          <p:spTgt spid="11"/>
                                        </p:tgtEl>
                                        <p:attrNameLst>
                                          <p:attrName>style.opacity</p:attrName>
                                        </p:attrNameLst>
                                      </p:cBhvr>
                                      <p:to>
                                        <p:strVal val="0.5"/>
                                      </p:to>
                                    </p:set>
                                    <p:animEffect filter="image" prLst="opacity: 0.5">
                                      <p:cBhvr rctx="IE">
                                        <p:cTn id="16" dur="indefinite"/>
                                        <p:tgtEl>
                                          <p:spTgt spid="11"/>
                                        </p:tgtEl>
                                      </p:cBhvr>
                                    </p:animEffec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9" presetClass="emph" presetSubtype="0" grpId="0" nodeType="withEffect">
                                  <p:stCondLst>
                                    <p:cond delay="0"/>
                                  </p:stCondLst>
                                  <p:childTnLst>
                                    <p:set>
                                      <p:cBhvr rctx="PPT">
                                        <p:cTn id="24" dur="indefinite"/>
                                        <p:tgtEl>
                                          <p:spTgt spid="9"/>
                                        </p:tgtEl>
                                        <p:attrNameLst>
                                          <p:attrName>style.opacity</p:attrName>
                                        </p:attrNameLst>
                                      </p:cBhvr>
                                      <p:to>
                                        <p:strVal val="0.5"/>
                                      </p:to>
                                    </p:set>
                                    <p:animEffect filter="image" prLst="opacity: 0.5">
                                      <p:cBhvr rctx="IE">
                                        <p:cTn id="25"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Graphic spid="10" grpId="0">
        <p:bldAsOne/>
      </p:bldGraphic>
      <p:bldGraphic spid="11" grpId="0">
        <p:bldAsOne/>
      </p:bldGraphic>
      <p:bldP spid="8"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6000" dirty="0" smtClean="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Modification Latency </a:t>
            </a:r>
            <a:r>
              <a:rPr lang="en-US" altLang="zh-CN"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Measurement</a:t>
            </a:r>
            <a:endParaRPr lang="zh-CN" alt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endParaRPr>
          </a:p>
        </p:txBody>
      </p:sp>
      <p:sp>
        <p:nvSpPr>
          <p:cNvPr id="4" name="灯片编号占位符 3"/>
          <p:cNvSpPr>
            <a:spLocks noGrp="1"/>
          </p:cNvSpPr>
          <p:nvPr>
            <p:ph type="sldNum" sz="quarter" idx="12"/>
          </p:nvPr>
        </p:nvSpPr>
        <p:spPr/>
        <p:txBody>
          <a:bodyPr/>
          <a:lstStyle/>
          <a:p>
            <a:fld id="{FB44D60C-DC71-434D-A604-EC0BF00EFB16}" type="slidenum">
              <a:rPr lang="en-US" smtClean="0"/>
              <a:t>13</a:t>
            </a:fld>
            <a:endParaRPr lang="en-US"/>
          </a:p>
        </p:txBody>
      </p:sp>
      <p:pic>
        <p:nvPicPr>
          <p:cNvPr id="7" name="Picture 6"/>
          <p:cNvPicPr>
            <a:picLocks noChangeArrowheads="1"/>
          </p:cNvPicPr>
          <p:nvPr/>
        </p:nvPicPr>
        <p:blipFill>
          <a:blip r:embed="rId3" cstate="print"/>
          <a:srcRect/>
          <a:stretch>
            <a:fillRect/>
          </a:stretch>
        </p:blipFill>
        <p:spPr bwMode="auto">
          <a:xfrm>
            <a:off x="3531602" y="3943158"/>
            <a:ext cx="1585818" cy="998328"/>
          </a:xfrm>
          <a:prstGeom prst="rect">
            <a:avLst/>
          </a:prstGeom>
          <a:noFill/>
          <a:ln w="9525">
            <a:noFill/>
            <a:miter lim="800000"/>
            <a:headEnd/>
            <a:tailEnd/>
          </a:ln>
          <a:effectLst/>
        </p:spPr>
      </p:pic>
      <p:sp>
        <p:nvSpPr>
          <p:cNvPr id="9" name="Rectangle 2"/>
          <p:cNvSpPr/>
          <p:nvPr/>
        </p:nvSpPr>
        <p:spPr>
          <a:xfrm>
            <a:off x="3955880" y="2734482"/>
            <a:ext cx="781879" cy="345863"/>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eth0</a:t>
            </a:r>
            <a:endParaRPr lang="en-US" dirty="0">
              <a:ln w="0"/>
              <a:solidFill>
                <a:schemeClr val="tx1"/>
              </a:solidFill>
              <a:effectLst>
                <a:outerShdw blurRad="38100" dist="19050" dir="2700000" algn="tl" rotWithShape="0">
                  <a:schemeClr val="dk1">
                    <a:alpha val="40000"/>
                  </a:schemeClr>
                </a:outerShdw>
              </a:effectLst>
            </a:endParaRPr>
          </a:p>
        </p:txBody>
      </p:sp>
      <p:sp>
        <p:nvSpPr>
          <p:cNvPr id="10" name="Rectangle 8"/>
          <p:cNvSpPr/>
          <p:nvPr/>
        </p:nvSpPr>
        <p:spPr>
          <a:xfrm>
            <a:off x="1719511" y="4183501"/>
            <a:ext cx="781879" cy="36885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eth1</a:t>
            </a:r>
            <a:endParaRPr lang="en-US" dirty="0">
              <a:solidFill>
                <a:schemeClr val="tx1"/>
              </a:solidFill>
              <a:effectLst>
                <a:outerShdw blurRad="38100" dist="38100" dir="2700000" algn="tl">
                  <a:srgbClr val="000000">
                    <a:alpha val="43137"/>
                  </a:srgbClr>
                </a:outerShdw>
              </a:effectLst>
            </a:endParaRPr>
          </a:p>
        </p:txBody>
      </p:sp>
      <p:sp>
        <p:nvSpPr>
          <p:cNvPr id="11" name="Rectangle 9"/>
          <p:cNvSpPr/>
          <p:nvPr/>
        </p:nvSpPr>
        <p:spPr>
          <a:xfrm>
            <a:off x="6116896" y="4133477"/>
            <a:ext cx="781879" cy="35347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eth2</a:t>
            </a:r>
            <a:endParaRPr lang="en-US" dirty="0">
              <a:solidFill>
                <a:schemeClr val="tx1"/>
              </a:solidFill>
              <a:effectLst>
                <a:outerShdw blurRad="38100" dist="38100" dir="2700000" algn="tl">
                  <a:srgbClr val="000000">
                    <a:alpha val="43137"/>
                  </a:srgbClr>
                </a:outerShdw>
              </a:effectLst>
            </a:endParaRPr>
          </a:p>
        </p:txBody>
      </p:sp>
      <p:cxnSp>
        <p:nvCxnSpPr>
          <p:cNvPr id="13" name="Straight Arrow Connector 13"/>
          <p:cNvCxnSpPr>
            <a:stCxn id="10" idx="3"/>
          </p:cNvCxnSpPr>
          <p:nvPr/>
        </p:nvCxnSpPr>
        <p:spPr>
          <a:xfrm>
            <a:off x="2501390" y="4367926"/>
            <a:ext cx="1066961"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5"/>
          <p:cNvCxnSpPr>
            <a:endCxn id="11" idx="1"/>
          </p:cNvCxnSpPr>
          <p:nvPr/>
        </p:nvCxnSpPr>
        <p:spPr>
          <a:xfrm>
            <a:off x="5117420" y="4304713"/>
            <a:ext cx="999476" cy="55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859176" y="2781278"/>
            <a:ext cx="1698478" cy="369332"/>
          </a:xfrm>
          <a:prstGeom prst="rect">
            <a:avLst/>
          </a:prstGeom>
          <a:noFill/>
        </p:spPr>
        <p:txBody>
          <a:bodyPr wrap="none" rtlCol="0">
            <a:spAutoFit/>
          </a:bodyPr>
          <a:lstStyle/>
          <a:p>
            <a:r>
              <a:rPr lang="en-US" dirty="0" smtClean="0"/>
              <a:t>Control Channel</a:t>
            </a:r>
            <a:endParaRPr lang="en-US" dirty="0"/>
          </a:p>
        </p:txBody>
      </p:sp>
      <p:sp>
        <p:nvSpPr>
          <p:cNvPr id="16" name="TextBox 15"/>
          <p:cNvSpPr txBox="1"/>
          <p:nvPr/>
        </p:nvSpPr>
        <p:spPr>
          <a:xfrm>
            <a:off x="2591545" y="3965493"/>
            <a:ext cx="976806" cy="369332"/>
          </a:xfrm>
          <a:prstGeom prst="rect">
            <a:avLst/>
          </a:prstGeom>
          <a:noFill/>
        </p:spPr>
        <p:txBody>
          <a:bodyPr wrap="none" rtlCol="0">
            <a:spAutoFit/>
          </a:bodyPr>
          <a:lstStyle/>
          <a:p>
            <a:r>
              <a:rPr lang="en-US" dirty="0" smtClean="0"/>
              <a:t>Flows IN</a:t>
            </a:r>
            <a:endParaRPr lang="en-US" dirty="0"/>
          </a:p>
        </p:txBody>
      </p:sp>
      <p:sp>
        <p:nvSpPr>
          <p:cNvPr id="17" name="TextBox 16"/>
          <p:cNvSpPr txBox="1"/>
          <p:nvPr/>
        </p:nvSpPr>
        <p:spPr>
          <a:xfrm>
            <a:off x="5117420" y="3783285"/>
            <a:ext cx="1181990" cy="369332"/>
          </a:xfrm>
          <a:prstGeom prst="rect">
            <a:avLst/>
          </a:prstGeom>
          <a:noFill/>
        </p:spPr>
        <p:txBody>
          <a:bodyPr wrap="none" rtlCol="0">
            <a:spAutoFit/>
          </a:bodyPr>
          <a:lstStyle/>
          <a:p>
            <a:r>
              <a:rPr lang="en-US" dirty="0" smtClean="0"/>
              <a:t>Flows OUT</a:t>
            </a:r>
            <a:endParaRPr lang="en-US" dirty="0"/>
          </a:p>
        </p:txBody>
      </p:sp>
      <p:sp>
        <p:nvSpPr>
          <p:cNvPr id="18" name="TextBox 17"/>
          <p:cNvSpPr txBox="1"/>
          <p:nvPr/>
        </p:nvSpPr>
        <p:spPr>
          <a:xfrm>
            <a:off x="3500070" y="5005173"/>
            <a:ext cx="1786964" cy="369332"/>
          </a:xfrm>
          <a:prstGeom prst="rect">
            <a:avLst/>
          </a:prstGeom>
          <a:noFill/>
        </p:spPr>
        <p:txBody>
          <a:bodyPr wrap="none" rtlCol="0">
            <a:spAutoFit/>
          </a:bodyPr>
          <a:lstStyle/>
          <a:p>
            <a:r>
              <a:rPr lang="en-US" i="1" dirty="0" err="1" smtClean="0">
                <a:solidFill>
                  <a:schemeClr val="accent1">
                    <a:lumMod val="75000"/>
                  </a:schemeClr>
                </a:solidFill>
              </a:rPr>
              <a:t>OpenFlow</a:t>
            </a:r>
            <a:r>
              <a:rPr lang="en-US" i="1" dirty="0" smtClean="0">
                <a:solidFill>
                  <a:schemeClr val="accent1">
                    <a:lumMod val="75000"/>
                  </a:schemeClr>
                </a:solidFill>
              </a:rPr>
              <a:t> Switch</a:t>
            </a:r>
            <a:endParaRPr lang="en-US" i="1" dirty="0">
              <a:solidFill>
                <a:schemeClr val="accent1">
                  <a:lumMod val="75000"/>
                </a:schemeClr>
              </a:solidFill>
            </a:endParaRPr>
          </a:p>
        </p:txBody>
      </p:sp>
      <p:sp>
        <p:nvSpPr>
          <p:cNvPr id="19" name="Rectangle 30"/>
          <p:cNvSpPr/>
          <p:nvPr/>
        </p:nvSpPr>
        <p:spPr>
          <a:xfrm>
            <a:off x="3716138" y="2061639"/>
            <a:ext cx="1261365" cy="653960"/>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SDN</a:t>
            </a:r>
          </a:p>
          <a:p>
            <a:pPr algn="ctr"/>
            <a:r>
              <a:rPr lang="en-US" dirty="0" smtClean="0"/>
              <a:t>Controller</a:t>
            </a:r>
            <a:endParaRPr lang="en-US" dirty="0"/>
          </a:p>
        </p:txBody>
      </p:sp>
      <p:sp>
        <p:nvSpPr>
          <p:cNvPr id="20" name="Rectangle 31"/>
          <p:cNvSpPr/>
          <p:nvPr/>
        </p:nvSpPr>
        <p:spPr>
          <a:xfrm>
            <a:off x="458142" y="3992559"/>
            <a:ext cx="1261365" cy="684533"/>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Pktgen</a:t>
            </a:r>
            <a:endParaRPr lang="en-US" dirty="0"/>
          </a:p>
        </p:txBody>
      </p:sp>
      <p:sp>
        <p:nvSpPr>
          <p:cNvPr id="21" name="Rectangle 32"/>
          <p:cNvSpPr/>
          <p:nvPr/>
        </p:nvSpPr>
        <p:spPr>
          <a:xfrm>
            <a:off x="6898775" y="3967951"/>
            <a:ext cx="1261365" cy="684533"/>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Libpcap</a:t>
            </a:r>
            <a:endParaRPr lang="en-US" dirty="0"/>
          </a:p>
        </p:txBody>
      </p:sp>
      <p:cxnSp>
        <p:nvCxnSpPr>
          <p:cNvPr id="28" name="Straight Arrow Connector 15"/>
          <p:cNvCxnSpPr/>
          <p:nvPr/>
        </p:nvCxnSpPr>
        <p:spPr>
          <a:xfrm>
            <a:off x="4368254" y="3085012"/>
            <a:ext cx="0" cy="8791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flipH="1" flipV="1">
            <a:off x="4977503" y="4677092"/>
            <a:ext cx="1321907" cy="99849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708415" y="5675586"/>
            <a:ext cx="3058658" cy="400110"/>
          </a:xfrm>
          <a:prstGeom prst="rect">
            <a:avLst/>
          </a:prstGeom>
          <a:noFill/>
        </p:spPr>
        <p:txBody>
          <a:bodyPr wrap="none" rtlCol="0">
            <a:spAutoFit/>
          </a:bodyPr>
          <a:lstStyle/>
          <a:p>
            <a:r>
              <a:rPr lang="en-US" altLang="zh-CN" sz="2000" b="1" dirty="0" smtClean="0">
                <a:solidFill>
                  <a:srgbClr val="C00000"/>
                </a:solidFill>
              </a:rPr>
              <a:t>Pre-install </a:t>
            </a:r>
            <a:r>
              <a:rPr lang="en-US" altLang="zh-CN" sz="2000" b="1" i="1" dirty="0" smtClean="0">
                <a:solidFill>
                  <a:srgbClr val="C00000"/>
                </a:solidFill>
              </a:rPr>
              <a:t>B</a:t>
            </a:r>
            <a:r>
              <a:rPr lang="en-US" altLang="zh-CN" sz="2000" b="1" dirty="0" smtClean="0">
                <a:solidFill>
                  <a:srgbClr val="C00000"/>
                </a:solidFill>
              </a:rPr>
              <a:t> dropping rules</a:t>
            </a:r>
            <a:endParaRPr lang="zh-CN" altLang="en-US" sz="2000" b="1" dirty="0">
              <a:solidFill>
                <a:srgbClr val="C00000"/>
              </a:solidFill>
            </a:endParaRPr>
          </a:p>
        </p:txBody>
      </p:sp>
      <p:sp>
        <p:nvSpPr>
          <p:cNvPr id="36" name="TextBox 35"/>
          <p:cNvSpPr txBox="1"/>
          <p:nvPr/>
        </p:nvSpPr>
        <p:spPr>
          <a:xfrm>
            <a:off x="111835" y="4826761"/>
            <a:ext cx="3388235" cy="400110"/>
          </a:xfrm>
          <a:prstGeom prst="rect">
            <a:avLst/>
          </a:prstGeom>
          <a:noFill/>
        </p:spPr>
        <p:txBody>
          <a:bodyPr wrap="none" rtlCol="0">
            <a:spAutoFit/>
          </a:bodyPr>
          <a:lstStyle/>
          <a:p>
            <a:r>
              <a:rPr lang="en-US" altLang="zh-CN" sz="2000" dirty="0" smtClean="0"/>
              <a:t>1Gbps of 64B Ethernet packets</a:t>
            </a:r>
            <a:endParaRPr lang="zh-CN" altLang="en-US" sz="2000" dirty="0"/>
          </a:p>
        </p:txBody>
      </p:sp>
      <p:sp>
        <p:nvSpPr>
          <p:cNvPr id="37" name="TextBox 36"/>
          <p:cNvSpPr txBox="1"/>
          <p:nvPr/>
        </p:nvSpPr>
        <p:spPr>
          <a:xfrm>
            <a:off x="1000458" y="2011837"/>
            <a:ext cx="2768194" cy="707886"/>
          </a:xfrm>
          <a:prstGeom prst="rect">
            <a:avLst/>
          </a:prstGeom>
          <a:noFill/>
        </p:spPr>
        <p:txBody>
          <a:bodyPr wrap="none" rtlCol="0">
            <a:spAutoFit/>
          </a:bodyPr>
          <a:lstStyle/>
          <a:p>
            <a:r>
              <a:rPr lang="en-US" altLang="zh-CN" sz="2000" b="1" dirty="0" smtClean="0">
                <a:solidFill>
                  <a:srgbClr val="C00000"/>
                </a:solidFill>
              </a:rPr>
              <a:t>Modify </a:t>
            </a:r>
            <a:r>
              <a:rPr lang="en-US" altLang="zh-CN" sz="2000" b="1" i="1" dirty="0" smtClean="0">
                <a:solidFill>
                  <a:srgbClr val="C00000"/>
                </a:solidFill>
              </a:rPr>
              <a:t>B</a:t>
            </a:r>
            <a:r>
              <a:rPr lang="en-US" altLang="zh-CN" sz="2000" b="1" dirty="0" smtClean="0">
                <a:solidFill>
                  <a:srgbClr val="C00000"/>
                </a:solidFill>
              </a:rPr>
              <a:t> rules</a:t>
            </a:r>
          </a:p>
          <a:p>
            <a:r>
              <a:rPr lang="en-US" altLang="zh-CN" sz="2000" b="1" dirty="0">
                <a:solidFill>
                  <a:srgbClr val="C00000"/>
                </a:solidFill>
              </a:rPr>
              <a:t>i</a:t>
            </a:r>
            <a:r>
              <a:rPr lang="en-US" altLang="zh-CN" sz="2000" b="1" dirty="0" smtClean="0">
                <a:solidFill>
                  <a:srgbClr val="C00000"/>
                </a:solidFill>
              </a:rPr>
              <a:t>n a burst </a:t>
            </a:r>
            <a:r>
              <a:rPr lang="en-US" altLang="zh-CN" sz="2000" b="1" dirty="0">
                <a:solidFill>
                  <a:srgbClr val="C00000"/>
                </a:solidFill>
              </a:rPr>
              <a:t>(back-to-back</a:t>
            </a:r>
            <a:r>
              <a:rPr lang="en-US" altLang="zh-CN" sz="2000" b="1" dirty="0" smtClean="0">
                <a:solidFill>
                  <a:srgbClr val="C00000"/>
                </a:solidFill>
              </a:rPr>
              <a:t>)</a:t>
            </a:r>
            <a:endParaRPr lang="zh-CN" altLang="en-US" sz="2000" b="1" dirty="0">
              <a:solidFill>
                <a:srgbClr val="C00000"/>
              </a:solidFill>
            </a:endParaRPr>
          </a:p>
        </p:txBody>
      </p:sp>
      <p:sp>
        <p:nvSpPr>
          <p:cNvPr id="38" name="TextBox 37"/>
          <p:cNvSpPr txBox="1"/>
          <p:nvPr/>
        </p:nvSpPr>
        <p:spPr>
          <a:xfrm>
            <a:off x="4737759" y="3150610"/>
            <a:ext cx="487634" cy="523220"/>
          </a:xfrm>
          <a:prstGeom prst="rect">
            <a:avLst/>
          </a:prstGeom>
          <a:noFill/>
        </p:spPr>
        <p:txBody>
          <a:bodyPr wrap="none" rtlCol="0">
            <a:spAutoFit/>
          </a:bodyPr>
          <a:lstStyle/>
          <a:p>
            <a:r>
              <a:rPr lang="en-US" altLang="zh-CN" sz="2800" dirty="0" smtClean="0"/>
              <a:t>t0</a:t>
            </a:r>
            <a:endParaRPr lang="zh-CN" altLang="en-US" sz="2800" dirty="0"/>
          </a:p>
        </p:txBody>
      </p:sp>
      <p:sp>
        <p:nvSpPr>
          <p:cNvPr id="39" name="TextBox 38"/>
          <p:cNvSpPr txBox="1"/>
          <p:nvPr/>
        </p:nvSpPr>
        <p:spPr>
          <a:xfrm>
            <a:off x="6264018" y="3501050"/>
            <a:ext cx="487634" cy="523220"/>
          </a:xfrm>
          <a:prstGeom prst="rect">
            <a:avLst/>
          </a:prstGeom>
          <a:noFill/>
        </p:spPr>
        <p:txBody>
          <a:bodyPr wrap="none" rtlCol="0">
            <a:spAutoFit/>
          </a:bodyPr>
          <a:lstStyle/>
          <a:p>
            <a:r>
              <a:rPr lang="en-US" altLang="zh-CN" sz="2800" dirty="0" smtClean="0"/>
              <a:t>t1</a:t>
            </a:r>
            <a:endParaRPr lang="zh-CN" altLang="en-US" sz="2800" dirty="0"/>
          </a:p>
        </p:txBody>
      </p:sp>
      <p:sp>
        <p:nvSpPr>
          <p:cNvPr id="40" name="TextBox 39"/>
          <p:cNvSpPr txBox="1"/>
          <p:nvPr/>
        </p:nvSpPr>
        <p:spPr>
          <a:xfrm>
            <a:off x="5248860" y="1657894"/>
            <a:ext cx="3860096" cy="830997"/>
          </a:xfrm>
          <a:prstGeom prst="rect">
            <a:avLst/>
          </a:prstGeom>
          <a:noFill/>
        </p:spPr>
        <p:txBody>
          <a:bodyPr wrap="none" rtlCol="0">
            <a:spAutoFit/>
          </a:bodyPr>
          <a:lstStyle/>
          <a:p>
            <a:r>
              <a:rPr lang="en-US" altLang="zh-CN" sz="2400" b="1" dirty="0" smtClean="0"/>
              <a:t>Per rule modification latency</a:t>
            </a:r>
          </a:p>
          <a:p>
            <a:r>
              <a:rPr lang="en-US" altLang="zh-CN" sz="2400" b="1" dirty="0" smtClean="0"/>
              <a:t>= t1 – t0</a:t>
            </a:r>
            <a:endParaRPr lang="zh-CN" altLang="en-US" sz="2400" b="1" dirty="0"/>
          </a:p>
        </p:txBody>
      </p:sp>
      <p:cxnSp>
        <p:nvCxnSpPr>
          <p:cNvPr id="41" name="直接箭头连接符 40"/>
          <p:cNvCxnSpPr/>
          <p:nvPr/>
        </p:nvCxnSpPr>
        <p:spPr>
          <a:xfrm flipH="1" flipV="1">
            <a:off x="4564440" y="3080345"/>
            <a:ext cx="294736" cy="21464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接箭头连接符 42"/>
          <p:cNvCxnSpPr/>
          <p:nvPr/>
        </p:nvCxnSpPr>
        <p:spPr>
          <a:xfrm>
            <a:off x="6557654" y="3943158"/>
            <a:ext cx="193999" cy="190319"/>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194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Modification Latency</a:t>
            </a:r>
          </a:p>
        </p:txBody>
      </p:sp>
      <p:sp>
        <p:nvSpPr>
          <p:cNvPr id="3" name="Content Placeholder 2"/>
          <p:cNvSpPr>
            <a:spLocks noGrp="1"/>
          </p:cNvSpPr>
          <p:nvPr>
            <p:ph idx="1"/>
          </p:nvPr>
        </p:nvSpPr>
        <p:spPr>
          <a:xfrm>
            <a:off x="612884" y="2707422"/>
            <a:ext cx="8326164" cy="1231791"/>
          </a:xfrm>
        </p:spPr>
        <p:txBody>
          <a:bodyPr>
            <a:normAutofit/>
          </a:bodyPr>
          <a:lstStyle/>
          <a:p>
            <a:r>
              <a:rPr lang="en-US" dirty="0" smtClean="0"/>
              <a:t>Same as insertion latency on </a:t>
            </a:r>
            <a:r>
              <a:rPr lang="en-US" dirty="0"/>
              <a:t>v</a:t>
            </a:r>
            <a:r>
              <a:rPr lang="en-US" dirty="0" smtClean="0"/>
              <a:t>endor A</a:t>
            </a:r>
          </a:p>
          <a:p>
            <a:r>
              <a:rPr lang="en-US" dirty="0" smtClean="0"/>
              <a:t>2X as insertion latency on vendor B-1.3</a:t>
            </a:r>
          </a:p>
        </p:txBody>
      </p:sp>
    </p:spTree>
    <p:extLst>
      <p:ext uri="{BB962C8B-B14F-4D97-AF65-F5344CB8AC3E}">
        <p14:creationId xmlns:p14="http://schemas.microsoft.com/office/powerpoint/2010/main" val="137184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Modification Latency</a:t>
            </a:r>
          </a:p>
        </p:txBody>
      </p:sp>
      <p:sp>
        <p:nvSpPr>
          <p:cNvPr id="3" name="Content Placeholder 2"/>
          <p:cNvSpPr>
            <a:spLocks noGrp="1"/>
          </p:cNvSpPr>
          <p:nvPr>
            <p:ph idx="1"/>
          </p:nvPr>
        </p:nvSpPr>
        <p:spPr>
          <a:xfrm>
            <a:off x="628650" y="1525009"/>
            <a:ext cx="8326164" cy="1231791"/>
          </a:xfrm>
        </p:spPr>
        <p:txBody>
          <a:bodyPr>
            <a:normAutofit fontScale="92500" lnSpcReduction="10000"/>
          </a:bodyPr>
          <a:lstStyle/>
          <a:p>
            <a:r>
              <a:rPr lang="en-US" dirty="0" smtClean="0"/>
              <a:t>Much higher on vendor B-1.0 and </a:t>
            </a:r>
            <a:r>
              <a:rPr lang="en-US" dirty="0"/>
              <a:t>v</a:t>
            </a:r>
            <a:r>
              <a:rPr lang="en-US" dirty="0" smtClean="0"/>
              <a:t>endor C</a:t>
            </a:r>
          </a:p>
          <a:p>
            <a:r>
              <a:rPr lang="en-US" dirty="0" smtClean="0"/>
              <a:t>Not affected by rule priority but affected by table occupancy </a:t>
            </a:r>
          </a:p>
        </p:txBody>
      </p:sp>
      <p:sp>
        <p:nvSpPr>
          <p:cNvPr id="9" name="TextBox 8"/>
          <p:cNvSpPr txBox="1"/>
          <p:nvPr/>
        </p:nvSpPr>
        <p:spPr>
          <a:xfrm>
            <a:off x="3807656" y="6200359"/>
            <a:ext cx="1897379" cy="338554"/>
          </a:xfrm>
          <a:prstGeom prst="rect">
            <a:avLst/>
          </a:prstGeom>
          <a:noFill/>
        </p:spPr>
        <p:txBody>
          <a:bodyPr wrap="none" rtlCol="0">
            <a:spAutoFit/>
          </a:bodyPr>
          <a:lstStyle/>
          <a:p>
            <a:r>
              <a:rPr lang="en-US" sz="1600" dirty="0" smtClean="0"/>
              <a:t>Vendor B-1.0  switch</a:t>
            </a:r>
            <a:endParaRPr lang="en-US" sz="1600" dirty="0"/>
          </a:p>
        </p:txBody>
      </p:sp>
      <p:sp>
        <p:nvSpPr>
          <p:cNvPr id="10" name="Slide Number Placeholder 9"/>
          <p:cNvSpPr>
            <a:spLocks noGrp="1"/>
          </p:cNvSpPr>
          <p:nvPr>
            <p:ph type="sldNum" sz="quarter" idx="12"/>
          </p:nvPr>
        </p:nvSpPr>
        <p:spPr/>
        <p:txBody>
          <a:bodyPr/>
          <a:lstStyle/>
          <a:p>
            <a:fld id="{FB44D60C-DC71-434D-A604-EC0BF00EFB16}" type="slidenum">
              <a:rPr lang="en-US" smtClean="0"/>
              <a:t>15</a:t>
            </a:fld>
            <a:endParaRPr lang="en-US"/>
          </a:p>
        </p:txBody>
      </p:sp>
      <p:graphicFrame>
        <p:nvGraphicFramePr>
          <p:cNvPr id="11" name="Chart 10"/>
          <p:cNvGraphicFramePr>
            <a:graphicFrameLocks/>
          </p:cNvGraphicFramePr>
          <p:nvPr>
            <p:extLst>
              <p:ext uri="{D42A27DB-BD31-4B8C-83A1-F6EECF244321}">
                <p14:modId xmlns:p14="http://schemas.microsoft.com/office/powerpoint/2010/main" val="824051486"/>
              </p:ext>
            </p:extLst>
          </p:nvPr>
        </p:nvGraphicFramePr>
        <p:xfrm>
          <a:off x="449720" y="2912290"/>
          <a:ext cx="4026746" cy="32700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4276103603"/>
              </p:ext>
            </p:extLst>
          </p:nvPr>
        </p:nvGraphicFramePr>
        <p:xfrm>
          <a:off x="4615502" y="2955644"/>
          <a:ext cx="4013212" cy="3237196"/>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3"/>
          <p:cNvSpPr/>
          <p:nvPr/>
        </p:nvSpPr>
        <p:spPr>
          <a:xfrm>
            <a:off x="483853" y="3584481"/>
            <a:ext cx="8176294" cy="679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Poorly optimized switch software </a:t>
            </a:r>
            <a:r>
              <a:rPr lang="en-US" sz="2400" dirty="0" smtClean="0">
                <a:sym typeface="Wingdings" pitchFamily="2" charset="2"/>
              </a:rPr>
              <a:t></a:t>
            </a:r>
            <a:endParaRPr lang="en-US" sz="2400" dirty="0"/>
          </a:p>
        </p:txBody>
      </p:sp>
    </p:spTree>
    <p:extLst>
      <p:ext uri="{BB962C8B-B14F-4D97-AF65-F5344CB8AC3E}">
        <p14:creationId xmlns:p14="http://schemas.microsoft.com/office/powerpoint/2010/main" val="334548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9" presetClass="emph" presetSubtype="0" grpId="1" nodeType="withEffect">
                                  <p:stCondLst>
                                    <p:cond delay="0"/>
                                  </p:stCondLst>
                                  <p:childTnLst>
                                    <p:set>
                                      <p:cBhvr rctx="PPT">
                                        <p:cTn id="16" dur="indefinite"/>
                                        <p:tgtEl>
                                          <p:spTgt spid="11"/>
                                        </p:tgtEl>
                                        <p:attrNameLst>
                                          <p:attrName>style.opacity</p:attrName>
                                        </p:attrNameLst>
                                      </p:cBhvr>
                                      <p:to>
                                        <p:strVal val="0.5"/>
                                      </p:to>
                                    </p:set>
                                    <p:animEffect filter="image" prLst="opacity: 0.5">
                                      <p:cBhvr rctx="IE">
                                        <p:cTn id="17" dur="indefinite"/>
                                        <p:tgtEl>
                                          <p:spTgt spid="11"/>
                                        </p:tgtEl>
                                      </p:cBhvr>
                                    </p:animEffect>
                                  </p:childTnLst>
                                </p:cTn>
                              </p:par>
                              <p:par>
                                <p:cTn id="18" presetID="9" presetClass="emph" presetSubtype="0" grpId="1" nodeType="withEffect">
                                  <p:stCondLst>
                                    <p:cond delay="0"/>
                                  </p:stCondLst>
                                  <p:childTnLst>
                                    <p:set>
                                      <p:cBhvr rctx="PPT">
                                        <p:cTn id="19" dur="indefinite"/>
                                        <p:tgtEl>
                                          <p:spTgt spid="12"/>
                                        </p:tgtEl>
                                        <p:attrNameLst>
                                          <p:attrName>style.opacity</p:attrName>
                                        </p:attrNameLst>
                                      </p:cBhvr>
                                      <p:to>
                                        <p:strVal val="0.5"/>
                                      </p:to>
                                    </p:set>
                                    <p:animEffect filter="image" prLst="opacity: 0.5">
                                      <p:cBhvr rctx="IE">
                                        <p:cTn id="20" dur="indefinite"/>
                                        <p:tgtEl>
                                          <p:spTgt spid="12"/>
                                        </p:tgtEl>
                                      </p:cBhvr>
                                    </p:animEffect>
                                  </p:childTnLst>
                                </p:cTn>
                              </p:par>
                              <p:par>
                                <p:cTn id="21" presetID="9" presetClass="emph" presetSubtype="0" grpId="1" nodeType="withEffect">
                                  <p:stCondLst>
                                    <p:cond delay="0"/>
                                  </p:stCondLst>
                                  <p:childTnLst>
                                    <p:set>
                                      <p:cBhvr rctx="PPT">
                                        <p:cTn id="22" dur="indefinite"/>
                                        <p:tgtEl>
                                          <p:spTgt spid="9"/>
                                        </p:tgtEl>
                                        <p:attrNameLst>
                                          <p:attrName>style.opacity</p:attrName>
                                        </p:attrNameLst>
                                      </p:cBhvr>
                                      <p:to>
                                        <p:strVal val="0.5"/>
                                      </p:to>
                                    </p:set>
                                    <p:animEffect filter="image" prLst="opacity: 0.5">
                                      <p:cBhvr rctx="IE">
                                        <p:cTn id="23"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Graphic spid="11" grpId="0">
        <p:bldAsOne/>
      </p:bldGraphic>
      <p:bldGraphic spid="11" grpId="1">
        <p:bldAsOne/>
      </p:bldGraphic>
      <p:bldGraphic spid="12" grpId="0">
        <p:bldAsOne/>
      </p:bldGraphic>
      <p:bldGraphic spid="12" grpId="1">
        <p:bldAsOne/>
      </p:bldGraphic>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6000" dirty="0" smtClean="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Deletion Latency </a:t>
            </a:r>
            <a:r>
              <a:rPr lang="en-US" altLang="zh-CN"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Measurement</a:t>
            </a:r>
            <a:endParaRPr lang="zh-CN" alt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endParaRPr>
          </a:p>
        </p:txBody>
      </p:sp>
      <p:sp>
        <p:nvSpPr>
          <p:cNvPr id="4" name="灯片编号占位符 3"/>
          <p:cNvSpPr>
            <a:spLocks noGrp="1"/>
          </p:cNvSpPr>
          <p:nvPr>
            <p:ph type="sldNum" sz="quarter" idx="12"/>
          </p:nvPr>
        </p:nvSpPr>
        <p:spPr/>
        <p:txBody>
          <a:bodyPr/>
          <a:lstStyle/>
          <a:p>
            <a:fld id="{FB44D60C-DC71-434D-A604-EC0BF00EFB16}" type="slidenum">
              <a:rPr lang="en-US" smtClean="0"/>
              <a:t>16</a:t>
            </a:fld>
            <a:endParaRPr lang="en-US"/>
          </a:p>
        </p:txBody>
      </p:sp>
      <p:pic>
        <p:nvPicPr>
          <p:cNvPr id="7" name="Picture 6"/>
          <p:cNvPicPr>
            <a:picLocks noChangeArrowheads="1"/>
          </p:cNvPicPr>
          <p:nvPr/>
        </p:nvPicPr>
        <p:blipFill>
          <a:blip r:embed="rId3" cstate="print"/>
          <a:srcRect/>
          <a:stretch>
            <a:fillRect/>
          </a:stretch>
        </p:blipFill>
        <p:spPr bwMode="auto">
          <a:xfrm>
            <a:off x="3531602" y="3943158"/>
            <a:ext cx="1585818" cy="998328"/>
          </a:xfrm>
          <a:prstGeom prst="rect">
            <a:avLst/>
          </a:prstGeom>
          <a:noFill/>
          <a:ln w="9525">
            <a:noFill/>
            <a:miter lim="800000"/>
            <a:headEnd/>
            <a:tailEnd/>
          </a:ln>
          <a:effectLst/>
        </p:spPr>
      </p:pic>
      <p:sp>
        <p:nvSpPr>
          <p:cNvPr id="9" name="Rectangle 2"/>
          <p:cNvSpPr/>
          <p:nvPr/>
        </p:nvSpPr>
        <p:spPr>
          <a:xfrm>
            <a:off x="3955880" y="2734482"/>
            <a:ext cx="781879" cy="345863"/>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eth0</a:t>
            </a:r>
            <a:endParaRPr lang="en-US" dirty="0">
              <a:ln w="0"/>
              <a:solidFill>
                <a:schemeClr val="tx1"/>
              </a:solidFill>
              <a:effectLst>
                <a:outerShdw blurRad="38100" dist="19050" dir="2700000" algn="tl" rotWithShape="0">
                  <a:schemeClr val="dk1">
                    <a:alpha val="40000"/>
                  </a:schemeClr>
                </a:outerShdw>
              </a:effectLst>
            </a:endParaRPr>
          </a:p>
        </p:txBody>
      </p:sp>
      <p:sp>
        <p:nvSpPr>
          <p:cNvPr id="10" name="Rectangle 8"/>
          <p:cNvSpPr/>
          <p:nvPr/>
        </p:nvSpPr>
        <p:spPr>
          <a:xfrm>
            <a:off x="1719511" y="4183501"/>
            <a:ext cx="781879" cy="36885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eth1</a:t>
            </a:r>
            <a:endParaRPr lang="en-US" dirty="0">
              <a:solidFill>
                <a:schemeClr val="tx1"/>
              </a:solidFill>
              <a:effectLst>
                <a:outerShdw blurRad="38100" dist="38100" dir="2700000" algn="tl">
                  <a:srgbClr val="000000">
                    <a:alpha val="43137"/>
                  </a:srgbClr>
                </a:outerShdw>
              </a:effectLst>
            </a:endParaRPr>
          </a:p>
        </p:txBody>
      </p:sp>
      <p:sp>
        <p:nvSpPr>
          <p:cNvPr id="11" name="Rectangle 9"/>
          <p:cNvSpPr/>
          <p:nvPr/>
        </p:nvSpPr>
        <p:spPr>
          <a:xfrm>
            <a:off x="6116896" y="4133477"/>
            <a:ext cx="781879" cy="35347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effectLst>
                  <a:outerShdw blurRad="38100" dist="38100" dir="2700000" algn="tl">
                    <a:srgbClr val="000000">
                      <a:alpha val="43137"/>
                    </a:srgbClr>
                  </a:outerShdw>
                </a:effectLst>
              </a:rPr>
              <a:t>eth2</a:t>
            </a:r>
            <a:endParaRPr lang="en-US" dirty="0">
              <a:solidFill>
                <a:schemeClr val="tx1"/>
              </a:solidFill>
              <a:effectLst>
                <a:outerShdw blurRad="38100" dist="38100" dir="2700000" algn="tl">
                  <a:srgbClr val="000000">
                    <a:alpha val="43137"/>
                  </a:srgbClr>
                </a:outerShdw>
              </a:effectLst>
            </a:endParaRPr>
          </a:p>
        </p:txBody>
      </p:sp>
      <p:cxnSp>
        <p:nvCxnSpPr>
          <p:cNvPr id="13" name="Straight Arrow Connector 13"/>
          <p:cNvCxnSpPr>
            <a:stCxn id="10" idx="3"/>
          </p:cNvCxnSpPr>
          <p:nvPr/>
        </p:nvCxnSpPr>
        <p:spPr>
          <a:xfrm>
            <a:off x="2501390" y="4367926"/>
            <a:ext cx="1066961"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5"/>
          <p:cNvCxnSpPr>
            <a:endCxn id="11" idx="1"/>
          </p:cNvCxnSpPr>
          <p:nvPr/>
        </p:nvCxnSpPr>
        <p:spPr>
          <a:xfrm>
            <a:off x="5117420" y="4304713"/>
            <a:ext cx="999476" cy="55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859176" y="2781278"/>
            <a:ext cx="1698478" cy="369332"/>
          </a:xfrm>
          <a:prstGeom prst="rect">
            <a:avLst/>
          </a:prstGeom>
          <a:noFill/>
        </p:spPr>
        <p:txBody>
          <a:bodyPr wrap="none" rtlCol="0">
            <a:spAutoFit/>
          </a:bodyPr>
          <a:lstStyle/>
          <a:p>
            <a:r>
              <a:rPr lang="en-US" dirty="0" smtClean="0"/>
              <a:t>Control Channel</a:t>
            </a:r>
            <a:endParaRPr lang="en-US" dirty="0"/>
          </a:p>
        </p:txBody>
      </p:sp>
      <p:sp>
        <p:nvSpPr>
          <p:cNvPr id="16" name="TextBox 15"/>
          <p:cNvSpPr txBox="1"/>
          <p:nvPr/>
        </p:nvSpPr>
        <p:spPr>
          <a:xfrm>
            <a:off x="2591545" y="3965493"/>
            <a:ext cx="976806" cy="369332"/>
          </a:xfrm>
          <a:prstGeom prst="rect">
            <a:avLst/>
          </a:prstGeom>
          <a:noFill/>
        </p:spPr>
        <p:txBody>
          <a:bodyPr wrap="none" rtlCol="0">
            <a:spAutoFit/>
          </a:bodyPr>
          <a:lstStyle/>
          <a:p>
            <a:r>
              <a:rPr lang="en-US" dirty="0" smtClean="0"/>
              <a:t>Flows IN</a:t>
            </a:r>
            <a:endParaRPr lang="en-US" dirty="0"/>
          </a:p>
        </p:txBody>
      </p:sp>
      <p:sp>
        <p:nvSpPr>
          <p:cNvPr id="17" name="TextBox 16"/>
          <p:cNvSpPr txBox="1"/>
          <p:nvPr/>
        </p:nvSpPr>
        <p:spPr>
          <a:xfrm>
            <a:off x="5117420" y="3783285"/>
            <a:ext cx="1181990" cy="369332"/>
          </a:xfrm>
          <a:prstGeom prst="rect">
            <a:avLst/>
          </a:prstGeom>
          <a:noFill/>
        </p:spPr>
        <p:txBody>
          <a:bodyPr wrap="none" rtlCol="0">
            <a:spAutoFit/>
          </a:bodyPr>
          <a:lstStyle/>
          <a:p>
            <a:r>
              <a:rPr lang="en-US" dirty="0" smtClean="0"/>
              <a:t>Flows OUT</a:t>
            </a:r>
            <a:endParaRPr lang="en-US" dirty="0"/>
          </a:p>
        </p:txBody>
      </p:sp>
      <p:sp>
        <p:nvSpPr>
          <p:cNvPr id="18" name="TextBox 17"/>
          <p:cNvSpPr txBox="1"/>
          <p:nvPr/>
        </p:nvSpPr>
        <p:spPr>
          <a:xfrm>
            <a:off x="3500070" y="5005173"/>
            <a:ext cx="1786964" cy="369332"/>
          </a:xfrm>
          <a:prstGeom prst="rect">
            <a:avLst/>
          </a:prstGeom>
          <a:noFill/>
        </p:spPr>
        <p:txBody>
          <a:bodyPr wrap="none" rtlCol="0">
            <a:spAutoFit/>
          </a:bodyPr>
          <a:lstStyle/>
          <a:p>
            <a:r>
              <a:rPr lang="en-US" i="1" dirty="0" err="1" smtClean="0">
                <a:solidFill>
                  <a:schemeClr val="accent1">
                    <a:lumMod val="75000"/>
                  </a:schemeClr>
                </a:solidFill>
              </a:rPr>
              <a:t>OpenFlow</a:t>
            </a:r>
            <a:r>
              <a:rPr lang="en-US" i="1" dirty="0" smtClean="0">
                <a:solidFill>
                  <a:schemeClr val="accent1">
                    <a:lumMod val="75000"/>
                  </a:schemeClr>
                </a:solidFill>
              </a:rPr>
              <a:t> Switch</a:t>
            </a:r>
            <a:endParaRPr lang="en-US" i="1" dirty="0">
              <a:solidFill>
                <a:schemeClr val="accent1">
                  <a:lumMod val="75000"/>
                </a:schemeClr>
              </a:solidFill>
            </a:endParaRPr>
          </a:p>
        </p:txBody>
      </p:sp>
      <p:sp>
        <p:nvSpPr>
          <p:cNvPr id="19" name="Rectangle 30"/>
          <p:cNvSpPr/>
          <p:nvPr/>
        </p:nvSpPr>
        <p:spPr>
          <a:xfrm>
            <a:off x="3716138" y="2061639"/>
            <a:ext cx="1261365" cy="653960"/>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SDN</a:t>
            </a:r>
          </a:p>
          <a:p>
            <a:pPr algn="ctr"/>
            <a:r>
              <a:rPr lang="en-US" dirty="0" smtClean="0"/>
              <a:t>Controller</a:t>
            </a:r>
            <a:endParaRPr lang="en-US" dirty="0"/>
          </a:p>
        </p:txBody>
      </p:sp>
      <p:sp>
        <p:nvSpPr>
          <p:cNvPr id="20" name="Rectangle 31"/>
          <p:cNvSpPr/>
          <p:nvPr/>
        </p:nvSpPr>
        <p:spPr>
          <a:xfrm>
            <a:off x="458142" y="3992559"/>
            <a:ext cx="1261365" cy="684533"/>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Pktgen</a:t>
            </a:r>
            <a:endParaRPr lang="en-US" dirty="0"/>
          </a:p>
        </p:txBody>
      </p:sp>
      <p:sp>
        <p:nvSpPr>
          <p:cNvPr id="21" name="Rectangle 32"/>
          <p:cNvSpPr/>
          <p:nvPr/>
        </p:nvSpPr>
        <p:spPr>
          <a:xfrm>
            <a:off x="6898775" y="3967951"/>
            <a:ext cx="1261365" cy="684533"/>
          </a:xfrm>
          <a:prstGeom prst="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Libpcap</a:t>
            </a:r>
            <a:endParaRPr lang="en-US" dirty="0"/>
          </a:p>
        </p:txBody>
      </p:sp>
      <p:cxnSp>
        <p:nvCxnSpPr>
          <p:cNvPr id="28" name="Straight Arrow Connector 15"/>
          <p:cNvCxnSpPr/>
          <p:nvPr/>
        </p:nvCxnSpPr>
        <p:spPr>
          <a:xfrm>
            <a:off x="4368254" y="3085012"/>
            <a:ext cx="0" cy="8791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p:nvPr/>
        </p:nvCxnSpPr>
        <p:spPr>
          <a:xfrm flipH="1" flipV="1">
            <a:off x="5105675" y="4598514"/>
            <a:ext cx="1530331" cy="856603"/>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389923" y="5374505"/>
            <a:ext cx="3328408" cy="1015663"/>
          </a:xfrm>
          <a:prstGeom prst="rect">
            <a:avLst/>
          </a:prstGeom>
          <a:noFill/>
        </p:spPr>
        <p:txBody>
          <a:bodyPr wrap="square" rtlCol="0">
            <a:spAutoFit/>
          </a:bodyPr>
          <a:lstStyle/>
          <a:p>
            <a:r>
              <a:rPr lang="en-US" altLang="zh-CN" sz="2000" b="1" dirty="0" smtClean="0">
                <a:solidFill>
                  <a:srgbClr val="C00000"/>
                </a:solidFill>
              </a:rPr>
              <a:t>Pre-install </a:t>
            </a:r>
            <a:r>
              <a:rPr lang="en-US" altLang="zh-CN" sz="2000" b="1" i="1" dirty="0" smtClean="0">
                <a:solidFill>
                  <a:srgbClr val="C00000"/>
                </a:solidFill>
              </a:rPr>
              <a:t>B</a:t>
            </a:r>
            <a:r>
              <a:rPr lang="en-US" altLang="zh-CN" sz="2000" b="1" dirty="0" smtClean="0">
                <a:solidFill>
                  <a:srgbClr val="C00000"/>
                </a:solidFill>
              </a:rPr>
              <a:t> dropping rules</a:t>
            </a:r>
          </a:p>
          <a:p>
            <a:r>
              <a:rPr lang="en-US" altLang="zh-CN" sz="2000" b="1" dirty="0" smtClean="0">
                <a:solidFill>
                  <a:srgbClr val="C00000"/>
                </a:solidFill>
              </a:rPr>
              <a:t>&amp; 1 “pass all” rule with </a:t>
            </a:r>
          </a:p>
          <a:p>
            <a:r>
              <a:rPr lang="en-US" altLang="zh-CN" sz="2000" b="1" dirty="0" smtClean="0">
                <a:solidFill>
                  <a:srgbClr val="C00000"/>
                </a:solidFill>
              </a:rPr>
              <a:t>low priority</a:t>
            </a:r>
            <a:endParaRPr lang="zh-CN" altLang="en-US" sz="2000" b="1" dirty="0">
              <a:solidFill>
                <a:srgbClr val="C00000"/>
              </a:solidFill>
            </a:endParaRPr>
          </a:p>
        </p:txBody>
      </p:sp>
      <p:sp>
        <p:nvSpPr>
          <p:cNvPr id="36" name="TextBox 35"/>
          <p:cNvSpPr txBox="1"/>
          <p:nvPr/>
        </p:nvSpPr>
        <p:spPr>
          <a:xfrm>
            <a:off x="111835" y="4826761"/>
            <a:ext cx="3388235" cy="400110"/>
          </a:xfrm>
          <a:prstGeom prst="rect">
            <a:avLst/>
          </a:prstGeom>
          <a:noFill/>
        </p:spPr>
        <p:txBody>
          <a:bodyPr wrap="none" rtlCol="0">
            <a:spAutoFit/>
          </a:bodyPr>
          <a:lstStyle/>
          <a:p>
            <a:r>
              <a:rPr lang="en-US" altLang="zh-CN" sz="2000" dirty="0" smtClean="0"/>
              <a:t>1Gbps of 64B Ethernet packets</a:t>
            </a:r>
            <a:endParaRPr lang="zh-CN" altLang="en-US" sz="2000" dirty="0"/>
          </a:p>
        </p:txBody>
      </p:sp>
      <p:sp>
        <p:nvSpPr>
          <p:cNvPr id="37" name="TextBox 36"/>
          <p:cNvSpPr txBox="1"/>
          <p:nvPr/>
        </p:nvSpPr>
        <p:spPr>
          <a:xfrm>
            <a:off x="957702" y="2011837"/>
            <a:ext cx="2768194" cy="707886"/>
          </a:xfrm>
          <a:prstGeom prst="rect">
            <a:avLst/>
          </a:prstGeom>
          <a:noFill/>
        </p:spPr>
        <p:txBody>
          <a:bodyPr wrap="none" rtlCol="0">
            <a:spAutoFit/>
          </a:bodyPr>
          <a:lstStyle/>
          <a:p>
            <a:r>
              <a:rPr lang="en-US" altLang="zh-CN" sz="2000" b="1" dirty="0" smtClean="0">
                <a:solidFill>
                  <a:srgbClr val="C00000"/>
                </a:solidFill>
              </a:rPr>
              <a:t>Delete </a:t>
            </a:r>
            <a:r>
              <a:rPr lang="en-US" altLang="zh-CN" sz="2000" b="1" i="1" dirty="0" smtClean="0">
                <a:solidFill>
                  <a:srgbClr val="C00000"/>
                </a:solidFill>
              </a:rPr>
              <a:t>B</a:t>
            </a:r>
            <a:r>
              <a:rPr lang="en-US" altLang="zh-CN" sz="2000" b="1" dirty="0" smtClean="0">
                <a:solidFill>
                  <a:srgbClr val="C00000"/>
                </a:solidFill>
              </a:rPr>
              <a:t> rules</a:t>
            </a:r>
          </a:p>
          <a:p>
            <a:r>
              <a:rPr lang="en-US" altLang="zh-CN" sz="2000" b="1" dirty="0">
                <a:solidFill>
                  <a:srgbClr val="C00000"/>
                </a:solidFill>
              </a:rPr>
              <a:t>i</a:t>
            </a:r>
            <a:r>
              <a:rPr lang="en-US" altLang="zh-CN" sz="2000" b="1" dirty="0" smtClean="0">
                <a:solidFill>
                  <a:srgbClr val="C00000"/>
                </a:solidFill>
              </a:rPr>
              <a:t>n a burst </a:t>
            </a:r>
            <a:r>
              <a:rPr lang="en-US" altLang="zh-CN" sz="2000" b="1" dirty="0">
                <a:solidFill>
                  <a:srgbClr val="C00000"/>
                </a:solidFill>
              </a:rPr>
              <a:t>(back-to-back</a:t>
            </a:r>
            <a:r>
              <a:rPr lang="en-US" altLang="zh-CN" sz="2000" b="1" dirty="0" smtClean="0">
                <a:solidFill>
                  <a:srgbClr val="C00000"/>
                </a:solidFill>
              </a:rPr>
              <a:t>)</a:t>
            </a:r>
            <a:endParaRPr lang="zh-CN" altLang="en-US" sz="2000" b="1" dirty="0">
              <a:solidFill>
                <a:srgbClr val="C00000"/>
              </a:solidFill>
            </a:endParaRPr>
          </a:p>
        </p:txBody>
      </p:sp>
      <p:sp>
        <p:nvSpPr>
          <p:cNvPr id="38" name="TextBox 37"/>
          <p:cNvSpPr txBox="1"/>
          <p:nvPr/>
        </p:nvSpPr>
        <p:spPr>
          <a:xfrm>
            <a:off x="4737759" y="3150610"/>
            <a:ext cx="487634" cy="523220"/>
          </a:xfrm>
          <a:prstGeom prst="rect">
            <a:avLst/>
          </a:prstGeom>
          <a:noFill/>
        </p:spPr>
        <p:txBody>
          <a:bodyPr wrap="none" rtlCol="0">
            <a:spAutoFit/>
          </a:bodyPr>
          <a:lstStyle/>
          <a:p>
            <a:r>
              <a:rPr lang="en-US" altLang="zh-CN" sz="2800" dirty="0" smtClean="0"/>
              <a:t>t0</a:t>
            </a:r>
            <a:endParaRPr lang="zh-CN" altLang="en-US" sz="2800" dirty="0"/>
          </a:p>
        </p:txBody>
      </p:sp>
      <p:sp>
        <p:nvSpPr>
          <p:cNvPr id="39" name="TextBox 38"/>
          <p:cNvSpPr txBox="1"/>
          <p:nvPr/>
        </p:nvSpPr>
        <p:spPr>
          <a:xfrm>
            <a:off x="6264018" y="3501050"/>
            <a:ext cx="487634" cy="523220"/>
          </a:xfrm>
          <a:prstGeom prst="rect">
            <a:avLst/>
          </a:prstGeom>
          <a:noFill/>
        </p:spPr>
        <p:txBody>
          <a:bodyPr wrap="none" rtlCol="0">
            <a:spAutoFit/>
          </a:bodyPr>
          <a:lstStyle/>
          <a:p>
            <a:r>
              <a:rPr lang="en-US" altLang="zh-CN" sz="2800" dirty="0" smtClean="0"/>
              <a:t>t1</a:t>
            </a:r>
            <a:endParaRPr lang="zh-CN" altLang="en-US" sz="2800" dirty="0"/>
          </a:p>
        </p:txBody>
      </p:sp>
      <p:sp>
        <p:nvSpPr>
          <p:cNvPr id="40" name="TextBox 39"/>
          <p:cNvSpPr txBox="1"/>
          <p:nvPr/>
        </p:nvSpPr>
        <p:spPr>
          <a:xfrm>
            <a:off x="5248860" y="1657894"/>
            <a:ext cx="3304815" cy="830997"/>
          </a:xfrm>
          <a:prstGeom prst="rect">
            <a:avLst/>
          </a:prstGeom>
          <a:noFill/>
        </p:spPr>
        <p:txBody>
          <a:bodyPr wrap="none" rtlCol="0">
            <a:spAutoFit/>
          </a:bodyPr>
          <a:lstStyle/>
          <a:p>
            <a:r>
              <a:rPr lang="en-US" altLang="zh-CN" sz="2400" b="1" dirty="0" smtClean="0"/>
              <a:t>Per rule deletion latency</a:t>
            </a:r>
          </a:p>
          <a:p>
            <a:r>
              <a:rPr lang="en-US" altLang="zh-CN" sz="2400" b="1" dirty="0" smtClean="0"/>
              <a:t>= t1 – t0</a:t>
            </a:r>
            <a:endParaRPr lang="zh-CN" altLang="en-US" sz="2400" b="1" dirty="0"/>
          </a:p>
        </p:txBody>
      </p:sp>
      <p:cxnSp>
        <p:nvCxnSpPr>
          <p:cNvPr id="41" name="直接箭头连接符 40"/>
          <p:cNvCxnSpPr/>
          <p:nvPr/>
        </p:nvCxnSpPr>
        <p:spPr>
          <a:xfrm flipH="1" flipV="1">
            <a:off x="4564440" y="3080345"/>
            <a:ext cx="294736" cy="21464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接箭头连接符 42"/>
          <p:cNvCxnSpPr/>
          <p:nvPr/>
        </p:nvCxnSpPr>
        <p:spPr>
          <a:xfrm>
            <a:off x="6557654" y="3943158"/>
            <a:ext cx="193999" cy="190319"/>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798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Deletion Latency</a:t>
            </a:r>
          </a:p>
        </p:txBody>
      </p:sp>
      <p:sp>
        <p:nvSpPr>
          <p:cNvPr id="3" name="Content Placeholder 2"/>
          <p:cNvSpPr>
            <a:spLocks noGrp="1"/>
          </p:cNvSpPr>
          <p:nvPr>
            <p:ph idx="1"/>
          </p:nvPr>
        </p:nvSpPr>
        <p:spPr>
          <a:xfrm>
            <a:off x="628650" y="1529255"/>
            <a:ext cx="7886700" cy="1081242"/>
          </a:xfrm>
        </p:spPr>
        <p:txBody>
          <a:bodyPr>
            <a:normAutofit fontScale="85000" lnSpcReduction="20000"/>
          </a:bodyPr>
          <a:lstStyle/>
          <a:p>
            <a:r>
              <a:rPr lang="en-US" dirty="0"/>
              <a:t>Higher than i</a:t>
            </a:r>
            <a:r>
              <a:rPr lang="en-US" dirty="0" smtClean="0"/>
              <a:t>nsertion latency for </a:t>
            </a:r>
            <a:r>
              <a:rPr lang="en-US" i="1" dirty="0" smtClean="0"/>
              <a:t>all </a:t>
            </a:r>
            <a:r>
              <a:rPr lang="en-US" dirty="0" smtClean="0"/>
              <a:t>the switches we measured</a:t>
            </a:r>
            <a:endParaRPr lang="en-US" dirty="0"/>
          </a:p>
          <a:p>
            <a:r>
              <a:rPr lang="en-US" dirty="0"/>
              <a:t>Not affected by rule priority but affected by table </a:t>
            </a:r>
            <a:r>
              <a:rPr lang="en-US" dirty="0" smtClean="0"/>
              <a:t>occupancy</a:t>
            </a:r>
            <a:endParaRPr lang="en-US" dirty="0"/>
          </a:p>
        </p:txBody>
      </p:sp>
      <p:sp>
        <p:nvSpPr>
          <p:cNvPr id="15" name="Slide Number Placeholder 14"/>
          <p:cNvSpPr>
            <a:spLocks noGrp="1"/>
          </p:cNvSpPr>
          <p:nvPr>
            <p:ph type="sldNum" sz="quarter" idx="12"/>
          </p:nvPr>
        </p:nvSpPr>
        <p:spPr/>
        <p:txBody>
          <a:bodyPr/>
          <a:lstStyle/>
          <a:p>
            <a:fld id="{FB44D60C-DC71-434D-A604-EC0BF00EFB16}" type="slidenum">
              <a:rPr lang="en-US" smtClean="0"/>
              <a:t>17</a:t>
            </a:fld>
            <a:endParaRPr lang="en-US"/>
          </a:p>
        </p:txBody>
      </p:sp>
      <p:sp>
        <p:nvSpPr>
          <p:cNvPr id="10" name="TextBox 9"/>
          <p:cNvSpPr txBox="1"/>
          <p:nvPr/>
        </p:nvSpPr>
        <p:spPr>
          <a:xfrm>
            <a:off x="4018482" y="6017797"/>
            <a:ext cx="1535100" cy="338554"/>
          </a:xfrm>
          <a:prstGeom prst="rect">
            <a:avLst/>
          </a:prstGeom>
          <a:noFill/>
        </p:spPr>
        <p:txBody>
          <a:bodyPr wrap="none" rtlCol="0">
            <a:spAutoFit/>
          </a:bodyPr>
          <a:lstStyle/>
          <a:p>
            <a:r>
              <a:rPr lang="en-US" sz="1600" dirty="0" smtClean="0"/>
              <a:t>Vendor A switch</a:t>
            </a:r>
            <a:endParaRPr lang="en-US" sz="1600" dirty="0"/>
          </a:p>
        </p:txBody>
      </p:sp>
      <p:graphicFrame>
        <p:nvGraphicFramePr>
          <p:cNvPr id="11" name="Chart 10"/>
          <p:cNvGraphicFramePr>
            <a:graphicFrameLocks/>
          </p:cNvGraphicFramePr>
          <p:nvPr>
            <p:extLst>
              <p:ext uri="{D42A27DB-BD31-4B8C-83A1-F6EECF244321}">
                <p14:modId xmlns:p14="http://schemas.microsoft.com/office/powerpoint/2010/main" val="3271850916"/>
              </p:ext>
            </p:extLst>
          </p:nvPr>
        </p:nvGraphicFramePr>
        <p:xfrm>
          <a:off x="648268" y="2616027"/>
          <a:ext cx="3923732" cy="31453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251947737"/>
              </p:ext>
            </p:extLst>
          </p:nvPr>
        </p:nvGraphicFramePr>
        <p:xfrm>
          <a:off x="4976757" y="2764553"/>
          <a:ext cx="4167243" cy="3099187"/>
        </p:xfrm>
        <a:graphic>
          <a:graphicData uri="http://schemas.openxmlformats.org/drawingml/2006/chart">
            <c:chart xmlns:c="http://schemas.openxmlformats.org/drawingml/2006/chart" xmlns:r="http://schemas.openxmlformats.org/officeDocument/2006/relationships" r:id="rId4"/>
          </a:graphicData>
        </a:graphic>
      </p:graphicFrame>
      <p:sp>
        <p:nvSpPr>
          <p:cNvPr id="5" name="Rectangle 4"/>
          <p:cNvSpPr/>
          <p:nvPr/>
        </p:nvSpPr>
        <p:spPr>
          <a:xfrm>
            <a:off x="1056715" y="3552717"/>
            <a:ext cx="7458635" cy="761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Deletion </a:t>
            </a:r>
            <a:r>
              <a:rPr lang="en-US" sz="2400" dirty="0"/>
              <a:t>is incurring TCAM R</a:t>
            </a:r>
            <a:r>
              <a:rPr lang="en-US" sz="2400" dirty="0" smtClean="0"/>
              <a:t>eorganization</a:t>
            </a:r>
            <a:endParaRPr lang="en-US" sz="2400" dirty="0"/>
          </a:p>
        </p:txBody>
      </p:sp>
    </p:spTree>
    <p:extLst>
      <p:ext uri="{BB962C8B-B14F-4D97-AF65-F5344CB8AC3E}">
        <p14:creationId xmlns:p14="http://schemas.microsoft.com/office/powerpoint/2010/main" val="42188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9" presetClass="emph" presetSubtype="0" grpId="1" nodeType="withEffect">
                                  <p:stCondLst>
                                    <p:cond delay="0"/>
                                  </p:stCondLst>
                                  <p:childTnLst>
                                    <p:set>
                                      <p:cBhvr rctx="PPT">
                                        <p:cTn id="16" dur="indefinite"/>
                                        <p:tgtEl>
                                          <p:spTgt spid="11"/>
                                        </p:tgtEl>
                                        <p:attrNameLst>
                                          <p:attrName>style.opacity</p:attrName>
                                        </p:attrNameLst>
                                      </p:cBhvr>
                                      <p:to>
                                        <p:strVal val="0.5"/>
                                      </p:to>
                                    </p:set>
                                    <p:animEffect filter="image" prLst="opacity: 0.5">
                                      <p:cBhvr rctx="IE">
                                        <p:cTn id="17" dur="indefinite"/>
                                        <p:tgtEl>
                                          <p:spTgt spid="11"/>
                                        </p:tgtEl>
                                      </p:cBhvr>
                                    </p:animEffect>
                                  </p:childTnLst>
                                </p:cTn>
                              </p:par>
                              <p:par>
                                <p:cTn id="18" presetID="9" presetClass="emph" presetSubtype="0" grpId="1" nodeType="withEffect">
                                  <p:stCondLst>
                                    <p:cond delay="0"/>
                                  </p:stCondLst>
                                  <p:childTnLst>
                                    <p:set>
                                      <p:cBhvr rctx="PPT">
                                        <p:cTn id="19" dur="indefinite"/>
                                        <p:tgtEl>
                                          <p:spTgt spid="12"/>
                                        </p:tgtEl>
                                        <p:attrNameLst>
                                          <p:attrName>style.opacity</p:attrName>
                                        </p:attrNameLst>
                                      </p:cBhvr>
                                      <p:to>
                                        <p:strVal val="0.5"/>
                                      </p:to>
                                    </p:set>
                                    <p:animEffect filter="image" prLst="opacity: 0.5">
                                      <p:cBhvr rctx="IE">
                                        <p:cTn id="20" dur="indefinite"/>
                                        <p:tgtEl>
                                          <p:spTgt spid="12"/>
                                        </p:tgtEl>
                                      </p:cBhvr>
                                    </p:animEffect>
                                  </p:childTnLst>
                                </p:cTn>
                              </p:par>
                              <p:par>
                                <p:cTn id="21" presetID="9" presetClass="emph" presetSubtype="0" grpId="1" nodeType="withEffect">
                                  <p:stCondLst>
                                    <p:cond delay="0"/>
                                  </p:stCondLst>
                                  <p:childTnLst>
                                    <p:set>
                                      <p:cBhvr rctx="PPT">
                                        <p:cTn id="22" dur="indefinite"/>
                                        <p:tgtEl>
                                          <p:spTgt spid="10"/>
                                        </p:tgtEl>
                                        <p:attrNameLst>
                                          <p:attrName>style.opacity</p:attrName>
                                        </p:attrNameLst>
                                      </p:cBhvr>
                                      <p:to>
                                        <p:strVal val="0.5"/>
                                      </p:to>
                                    </p:set>
                                    <p:animEffect filter="image" prLst="opacity: 0.5">
                                      <p:cBhvr rctx="IE">
                                        <p:cTn id="23"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Graphic spid="11" grpId="0">
        <p:bldAsOne/>
      </p:bldGraphic>
      <p:bldGraphic spid="11" grpId="1">
        <p:bldAsOne/>
      </p:bldGraphic>
      <p:bldGraphic spid="12" grpId="0">
        <p:bldAsOne/>
      </p:bldGraphic>
      <p:bldGraphic spid="12" grpId="1">
        <p:bldAsOne/>
      </p:bldGraphic>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6000" dirty="0" smtClean="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Recommendations for SDN app designers</a:t>
            </a:r>
            <a:endParaRPr lang="zh-CN" alt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endParaRPr>
          </a:p>
        </p:txBody>
      </p:sp>
      <p:sp>
        <p:nvSpPr>
          <p:cNvPr id="3" name="内容占位符 2"/>
          <p:cNvSpPr>
            <a:spLocks noGrp="1"/>
          </p:cNvSpPr>
          <p:nvPr>
            <p:ph idx="1"/>
          </p:nvPr>
        </p:nvSpPr>
        <p:spPr>
          <a:xfrm>
            <a:off x="707478" y="2159876"/>
            <a:ext cx="7886700" cy="2822028"/>
          </a:xfrm>
        </p:spPr>
        <p:txBody>
          <a:bodyPr>
            <a:normAutofit/>
          </a:bodyPr>
          <a:lstStyle/>
          <a:p>
            <a:r>
              <a:rPr lang="en-US" altLang="zh-CN" sz="3200" dirty="0"/>
              <a:t>I</a:t>
            </a:r>
            <a:r>
              <a:rPr lang="en-US" altLang="zh-CN" sz="3200" dirty="0" smtClean="0"/>
              <a:t>nsert </a:t>
            </a:r>
            <a:r>
              <a:rPr lang="en-US" altLang="zh-CN" sz="3200" dirty="0" smtClean="0"/>
              <a:t>rules in </a:t>
            </a:r>
            <a:r>
              <a:rPr lang="en-US" altLang="zh-CN" sz="3200" dirty="0"/>
              <a:t>a hardware-friendly order </a:t>
            </a:r>
            <a:endParaRPr lang="en-US" altLang="zh-CN" sz="3200" dirty="0" smtClean="0"/>
          </a:p>
          <a:p>
            <a:r>
              <a:rPr lang="en-US" altLang="zh-CN" sz="3200" dirty="0"/>
              <a:t>C</a:t>
            </a:r>
            <a:r>
              <a:rPr lang="en-US" altLang="zh-CN" sz="3200" dirty="0" smtClean="0"/>
              <a:t>onsider </a:t>
            </a:r>
            <a:r>
              <a:rPr lang="en-US" altLang="zh-CN" sz="3200" dirty="0"/>
              <a:t>parallel rule </a:t>
            </a:r>
            <a:r>
              <a:rPr lang="en-US" altLang="zh-CN" sz="3200" dirty="0" smtClean="0"/>
              <a:t>updates if </a:t>
            </a:r>
            <a:r>
              <a:rPr lang="en-US" altLang="zh-CN" sz="3200" dirty="0"/>
              <a:t>possible </a:t>
            </a:r>
          </a:p>
          <a:p>
            <a:r>
              <a:rPr lang="en-US" altLang="zh-CN" sz="3200" dirty="0"/>
              <a:t>C</a:t>
            </a:r>
            <a:r>
              <a:rPr lang="en-US" altLang="zh-CN" sz="3200" dirty="0" smtClean="0"/>
              <a:t>onsider </a:t>
            </a:r>
            <a:r>
              <a:rPr lang="en-US" altLang="zh-CN" sz="3200" dirty="0"/>
              <a:t>the switch heterogeneity </a:t>
            </a:r>
            <a:endParaRPr lang="en-US" altLang="zh-CN" sz="3200" dirty="0" smtClean="0"/>
          </a:p>
          <a:p>
            <a:r>
              <a:rPr lang="en-US" altLang="zh-CN" sz="3200" dirty="0"/>
              <a:t>A</a:t>
            </a:r>
            <a:r>
              <a:rPr lang="en-US" altLang="zh-CN" sz="3200" dirty="0" smtClean="0"/>
              <a:t>void </a:t>
            </a:r>
            <a:r>
              <a:rPr lang="en-US" altLang="zh-CN" sz="3200" dirty="0"/>
              <a:t>explicit rule deletion if </a:t>
            </a:r>
            <a:r>
              <a:rPr lang="en-US" altLang="zh-CN" sz="3200" dirty="0" smtClean="0"/>
              <a:t>timeout </a:t>
            </a:r>
            <a:r>
              <a:rPr lang="en-US" altLang="zh-CN" sz="3200" dirty="0"/>
              <a:t>can be </a:t>
            </a:r>
            <a:r>
              <a:rPr lang="en-US" altLang="zh-CN" sz="3200" dirty="0" smtClean="0"/>
              <a:t>applied</a:t>
            </a:r>
            <a:endParaRPr lang="zh-CN" altLang="en-US" sz="3200" dirty="0"/>
          </a:p>
        </p:txBody>
      </p:sp>
      <p:sp>
        <p:nvSpPr>
          <p:cNvPr id="4" name="灯片编号占位符 3"/>
          <p:cNvSpPr>
            <a:spLocks noGrp="1"/>
          </p:cNvSpPr>
          <p:nvPr>
            <p:ph type="sldNum" sz="quarter" idx="12"/>
          </p:nvPr>
        </p:nvSpPr>
        <p:spPr/>
        <p:txBody>
          <a:bodyPr/>
          <a:lstStyle/>
          <a:p>
            <a:fld id="{FB44D60C-DC71-434D-A604-EC0BF00EFB16}" type="slidenum">
              <a:rPr lang="en-US" smtClean="0"/>
              <a:t>18</a:t>
            </a:fld>
            <a:endParaRPr lang="en-US"/>
          </a:p>
        </p:txBody>
      </p:sp>
    </p:spTree>
    <p:extLst>
      <p:ext uri="{BB962C8B-B14F-4D97-AF65-F5344CB8AC3E}">
        <p14:creationId xmlns:p14="http://schemas.microsoft.com/office/powerpoint/2010/main" val="406923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Summary</a:t>
            </a:r>
          </a:p>
        </p:txBody>
      </p:sp>
      <p:sp>
        <p:nvSpPr>
          <p:cNvPr id="3" name="Content Placeholder 2"/>
          <p:cNvSpPr>
            <a:spLocks noGrp="1"/>
          </p:cNvSpPr>
          <p:nvPr>
            <p:ph idx="1"/>
          </p:nvPr>
        </p:nvSpPr>
        <p:spPr/>
        <p:txBody>
          <a:bodyPr/>
          <a:lstStyle/>
          <a:p>
            <a:r>
              <a:rPr lang="en-US" dirty="0"/>
              <a:t>Latency in SDN is </a:t>
            </a:r>
            <a:r>
              <a:rPr lang="en-US" i="1" dirty="0"/>
              <a:t>critical</a:t>
            </a:r>
            <a:r>
              <a:rPr lang="en-US" dirty="0"/>
              <a:t> to many </a:t>
            </a:r>
            <a:r>
              <a:rPr lang="en-US" dirty="0" smtClean="0"/>
              <a:t>applications</a:t>
            </a:r>
          </a:p>
          <a:p>
            <a:r>
              <a:rPr lang="en-US" dirty="0" smtClean="0"/>
              <a:t>Long latency can undermine many SDN app’s effectiveness greatly</a:t>
            </a:r>
            <a:endParaRPr lang="en-US" dirty="0"/>
          </a:p>
          <a:p>
            <a:r>
              <a:rPr lang="en-US" dirty="0" smtClean="0"/>
              <a:t>Assumption: </a:t>
            </a:r>
            <a:r>
              <a:rPr lang="en-US" i="1" dirty="0" smtClean="0"/>
              <a:t> Latency </a:t>
            </a:r>
            <a:r>
              <a:rPr lang="en-US" i="1" dirty="0"/>
              <a:t>is small </a:t>
            </a:r>
            <a:r>
              <a:rPr lang="en-US" dirty="0"/>
              <a:t>or </a:t>
            </a:r>
            <a:r>
              <a:rPr lang="en-US" i="1" dirty="0"/>
              <a:t>constant</a:t>
            </a:r>
          </a:p>
          <a:p>
            <a:r>
              <a:rPr lang="en-US" dirty="0" smtClean="0"/>
              <a:t>Latency is high and variable </a:t>
            </a:r>
          </a:p>
          <a:p>
            <a:pPr lvl="1">
              <a:buFont typeface="Wingdings" panose="05000000000000000000" pitchFamily="2" charset="2"/>
              <a:buChar char="Ø"/>
            </a:pPr>
            <a:r>
              <a:rPr lang="en-US" dirty="0" smtClean="0"/>
              <a:t>Varies with Platforms, Type of operations, Rule priorities, Table occupancy, Concurrent operations  </a:t>
            </a:r>
          </a:p>
          <a:p>
            <a:pPr lvl="1">
              <a:buFont typeface="Wingdings" panose="05000000000000000000" pitchFamily="2" charset="2"/>
              <a:buChar char="Ø"/>
            </a:pPr>
            <a:r>
              <a:rPr lang="en-US" dirty="0" smtClean="0"/>
              <a:t>Key Factors: </a:t>
            </a:r>
            <a:r>
              <a:rPr lang="en-US" i="1" dirty="0" smtClean="0"/>
              <a:t>TCAM Organization, Switch CPU </a:t>
            </a:r>
            <a:r>
              <a:rPr lang="en-US" dirty="0" smtClean="0"/>
              <a:t>and </a:t>
            </a:r>
            <a:r>
              <a:rPr lang="en-US" i="1" dirty="0" smtClean="0"/>
              <a:t>inefficient</a:t>
            </a:r>
            <a:r>
              <a:rPr lang="en-US" dirty="0" smtClean="0"/>
              <a:t> </a:t>
            </a:r>
            <a:r>
              <a:rPr lang="en-US" i="1" dirty="0" smtClean="0"/>
              <a:t>Software Implementation</a:t>
            </a:r>
          </a:p>
          <a:p>
            <a:endParaRPr lang="en-US" dirty="0"/>
          </a:p>
        </p:txBody>
      </p:sp>
      <p:sp>
        <p:nvSpPr>
          <p:cNvPr id="4" name="Slide Number Placeholder 3"/>
          <p:cNvSpPr>
            <a:spLocks noGrp="1"/>
          </p:cNvSpPr>
          <p:nvPr>
            <p:ph type="sldNum" sz="quarter" idx="12"/>
          </p:nvPr>
        </p:nvSpPr>
        <p:spPr/>
        <p:txBody>
          <a:bodyPr/>
          <a:lstStyle/>
          <a:p>
            <a:fld id="{FB44D60C-DC71-434D-A604-EC0BF00EFB16}" type="slidenum">
              <a:rPr lang="en-US" smtClean="0"/>
              <a:t>19</a:t>
            </a:fld>
            <a:endParaRPr lang="en-US"/>
          </a:p>
        </p:txBody>
      </p:sp>
      <p:pic>
        <p:nvPicPr>
          <p:cNvPr id="12290" name="Picture 2" descr="http://technostories.files.wordpress.com/2010/03/looking_in_idea_box_1_22_09_pc_pro_m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81927" y="0"/>
            <a:ext cx="1362073" cy="1989569"/>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flipV="1">
            <a:off x="935914" y="3462307"/>
            <a:ext cx="6010795" cy="13166"/>
          </a:xfrm>
          <a:prstGeom prst="line">
            <a:avLst/>
          </a:prstGeom>
          <a:ln w="31750">
            <a:solidFill>
              <a:srgbClr val="FF0000"/>
            </a:solidFill>
          </a:ln>
        </p:spPr>
        <p:style>
          <a:lnRef idx="1">
            <a:schemeClr val="accent2"/>
          </a:lnRef>
          <a:fillRef idx="0">
            <a:schemeClr val="accent2"/>
          </a:fillRef>
          <a:effectRef idx="0">
            <a:schemeClr val="accent2"/>
          </a:effectRef>
          <a:fontRef idx="minor">
            <a:schemeClr val="tx1"/>
          </a:fontRef>
        </p:style>
      </p:cxnSp>
      <p:sp>
        <p:nvSpPr>
          <p:cNvPr id="8" name="Rectangle 4"/>
          <p:cNvSpPr/>
          <p:nvPr/>
        </p:nvSpPr>
        <p:spPr>
          <a:xfrm>
            <a:off x="68811" y="1592318"/>
            <a:ext cx="9144000" cy="4445877"/>
          </a:xfrm>
          <a:prstGeom prst="rect">
            <a:avLst/>
          </a:pr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p:nvPr/>
        </p:nvSpPr>
        <p:spPr>
          <a:xfrm>
            <a:off x="710320" y="2681539"/>
            <a:ext cx="7458635" cy="192059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Need </a:t>
            </a:r>
            <a:r>
              <a:rPr lang="en-US" altLang="zh-CN" sz="3200" dirty="0"/>
              <a:t>careful design of future switch silicon and software in order to fully utilize the power of </a:t>
            </a:r>
            <a:r>
              <a:rPr lang="en-US" altLang="zh-CN" sz="3200" dirty="0" smtClean="0"/>
              <a:t>SDN!</a:t>
            </a:r>
            <a:endParaRPr lang="en-US" sz="3200" dirty="0"/>
          </a:p>
        </p:txBody>
      </p:sp>
    </p:spTree>
    <p:extLst>
      <p:ext uri="{BB962C8B-B14F-4D97-AF65-F5344CB8AC3E}">
        <p14:creationId xmlns:p14="http://schemas.microsoft.com/office/powerpoint/2010/main" val="21241373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4"/>
          <p:cNvPicPr>
            <a:picLocks noChangeArrowheads="1"/>
          </p:cNvPicPr>
          <p:nvPr/>
        </p:nvPicPr>
        <p:blipFill>
          <a:blip r:embed="rId4" cstate="print"/>
          <a:srcRect/>
          <a:stretch>
            <a:fillRect/>
          </a:stretch>
        </p:blipFill>
        <p:spPr bwMode="auto">
          <a:xfrm>
            <a:off x="2279374" y="3131884"/>
            <a:ext cx="4055165" cy="189069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Latency in SDN</a:t>
            </a:r>
          </a:p>
        </p:txBody>
      </p:sp>
      <p:sp>
        <p:nvSpPr>
          <p:cNvPr id="4" name="TextBox 3"/>
          <p:cNvSpPr txBox="1"/>
          <p:nvPr/>
        </p:nvSpPr>
        <p:spPr>
          <a:xfrm>
            <a:off x="2945145" y="2387962"/>
            <a:ext cx="2909119" cy="46166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smtClean="0"/>
              <a:t>Centralized Controller </a:t>
            </a:r>
          </a:p>
        </p:txBody>
      </p:sp>
      <p:pic>
        <p:nvPicPr>
          <p:cNvPr id="5" name="Picture 4"/>
          <p:cNvPicPr>
            <a:picLocks noChangeArrowheads="1"/>
          </p:cNvPicPr>
          <p:nvPr/>
        </p:nvPicPr>
        <p:blipFill>
          <a:blip r:embed="rId5" cstate="print"/>
          <a:srcRect/>
          <a:stretch>
            <a:fillRect/>
          </a:stretch>
        </p:blipFill>
        <p:spPr bwMode="auto">
          <a:xfrm>
            <a:off x="2882081" y="3805678"/>
            <a:ext cx="851813" cy="457293"/>
          </a:xfrm>
          <a:prstGeom prst="rect">
            <a:avLst/>
          </a:prstGeom>
          <a:noFill/>
          <a:ln w="9525">
            <a:noFill/>
            <a:miter lim="800000"/>
            <a:headEnd/>
            <a:tailEnd/>
          </a:ln>
          <a:effectLst/>
        </p:spPr>
      </p:pic>
      <p:pic>
        <p:nvPicPr>
          <p:cNvPr id="6" name="Picture 5"/>
          <p:cNvPicPr>
            <a:picLocks noChangeArrowheads="1"/>
          </p:cNvPicPr>
          <p:nvPr/>
        </p:nvPicPr>
        <p:blipFill>
          <a:blip r:embed="rId5" cstate="print"/>
          <a:srcRect/>
          <a:stretch>
            <a:fillRect/>
          </a:stretch>
        </p:blipFill>
        <p:spPr bwMode="auto">
          <a:xfrm>
            <a:off x="5037583" y="3805678"/>
            <a:ext cx="851813" cy="457293"/>
          </a:xfrm>
          <a:prstGeom prst="rect">
            <a:avLst/>
          </a:prstGeom>
          <a:noFill/>
          <a:ln w="9525">
            <a:noFill/>
            <a:miter lim="800000"/>
            <a:headEnd/>
            <a:tailEnd/>
          </a:ln>
          <a:effectLst/>
        </p:spPr>
      </p:pic>
      <p:sp>
        <p:nvSpPr>
          <p:cNvPr id="14" name="Rectangle 13"/>
          <p:cNvSpPr/>
          <p:nvPr/>
        </p:nvSpPr>
        <p:spPr>
          <a:xfrm>
            <a:off x="2945144" y="1930401"/>
            <a:ext cx="942547" cy="452012"/>
          </a:xfrm>
          <a:prstGeom prst="rect">
            <a:avLst/>
          </a:prstGeom>
          <a:gradFill flip="none" rotWithShape="1">
            <a:gsLst>
              <a:gs pos="0">
                <a:schemeClr val="accent1">
                  <a:lumMod val="0"/>
                  <a:lumOff val="100000"/>
                </a:schemeClr>
              </a:gs>
              <a:gs pos="0">
                <a:schemeClr val="accent1">
                  <a:lumMod val="0"/>
                  <a:lumOff val="100000"/>
                </a:schemeClr>
              </a:gs>
              <a:gs pos="100000">
                <a:schemeClr val="accent1">
                  <a:lumMod val="100000"/>
                </a:schemeClr>
              </a:gs>
            </a:gsLst>
            <a:path path="rect">
              <a:fillToRect l="100000" t="100000"/>
            </a:path>
            <a:tileRect r="-100000" b="-100000"/>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app</a:t>
            </a:r>
            <a:endParaRPr lang="en-US" sz="1600" dirty="0"/>
          </a:p>
        </p:txBody>
      </p:sp>
      <p:sp>
        <p:nvSpPr>
          <p:cNvPr id="15" name="Rectangle 14"/>
          <p:cNvSpPr/>
          <p:nvPr/>
        </p:nvSpPr>
        <p:spPr>
          <a:xfrm>
            <a:off x="3887691" y="1935753"/>
            <a:ext cx="983287" cy="448859"/>
          </a:xfrm>
          <a:prstGeom prst="rect">
            <a:avLst/>
          </a:prstGeom>
          <a:gradFill flip="none" rotWithShape="1">
            <a:gsLst>
              <a:gs pos="0">
                <a:schemeClr val="accent1">
                  <a:lumMod val="0"/>
                  <a:lumOff val="100000"/>
                </a:schemeClr>
              </a:gs>
              <a:gs pos="0">
                <a:schemeClr val="accent1">
                  <a:lumMod val="0"/>
                  <a:lumOff val="100000"/>
                </a:schemeClr>
              </a:gs>
              <a:gs pos="100000">
                <a:schemeClr val="accent1">
                  <a:lumMod val="100000"/>
                </a:schemeClr>
              </a:gs>
            </a:gsLst>
            <a:path path="rect">
              <a:fillToRect l="100000" t="100000"/>
            </a:path>
            <a:tileRect r="-100000" b="-100000"/>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app</a:t>
            </a:r>
            <a:endParaRPr lang="en-US" sz="1600" dirty="0"/>
          </a:p>
        </p:txBody>
      </p:sp>
      <p:sp>
        <p:nvSpPr>
          <p:cNvPr id="16" name="Rectangle 15"/>
          <p:cNvSpPr/>
          <p:nvPr/>
        </p:nvSpPr>
        <p:spPr>
          <a:xfrm>
            <a:off x="4870978" y="1928602"/>
            <a:ext cx="983286" cy="453810"/>
          </a:xfrm>
          <a:prstGeom prst="rect">
            <a:avLst/>
          </a:prstGeom>
          <a:gradFill flip="none" rotWithShape="1">
            <a:gsLst>
              <a:gs pos="0">
                <a:schemeClr val="accent1">
                  <a:lumMod val="0"/>
                  <a:lumOff val="100000"/>
                </a:schemeClr>
              </a:gs>
              <a:gs pos="0">
                <a:schemeClr val="accent1">
                  <a:lumMod val="0"/>
                  <a:lumOff val="100000"/>
                </a:schemeClr>
              </a:gs>
              <a:gs pos="100000">
                <a:schemeClr val="accent1">
                  <a:lumMod val="100000"/>
                </a:schemeClr>
              </a:gs>
            </a:gsLst>
            <a:path path="rect">
              <a:fillToRect l="100000" t="100000"/>
            </a:path>
            <a:tileRect r="-100000" b="-100000"/>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smtClean="0"/>
              <a:t>app</a:t>
            </a:r>
            <a:endParaRPr lang="en-US" sz="1600" dirty="0"/>
          </a:p>
        </p:txBody>
      </p:sp>
      <p:cxnSp>
        <p:nvCxnSpPr>
          <p:cNvPr id="17" name="Straight Arrow Connector 16"/>
          <p:cNvCxnSpPr/>
          <p:nvPr/>
        </p:nvCxnSpPr>
        <p:spPr>
          <a:xfrm flipV="1">
            <a:off x="3092536" y="2849629"/>
            <a:ext cx="10428" cy="9739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299825" y="2865994"/>
            <a:ext cx="15730" cy="97398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6" idx="0"/>
          </p:cNvCxnSpPr>
          <p:nvPr/>
        </p:nvCxnSpPr>
        <p:spPr>
          <a:xfrm>
            <a:off x="5451599" y="2831696"/>
            <a:ext cx="11891" cy="97398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791200" y="2699488"/>
            <a:ext cx="1658274" cy="369332"/>
          </a:xfrm>
          <a:prstGeom prst="rect">
            <a:avLst/>
          </a:prstGeom>
          <a:noFill/>
        </p:spPr>
        <p:txBody>
          <a:bodyPr wrap="none" rtlCol="0">
            <a:spAutoFit/>
          </a:bodyPr>
          <a:lstStyle/>
          <a:p>
            <a:r>
              <a:rPr lang="en-US" i="1" dirty="0" err="1" smtClean="0">
                <a:solidFill>
                  <a:srgbClr val="FF0000"/>
                </a:solidFill>
              </a:rPr>
              <a:t>OpenFlow</a:t>
            </a:r>
            <a:r>
              <a:rPr lang="en-US" i="1" dirty="0" smtClean="0">
                <a:solidFill>
                  <a:srgbClr val="FF0000"/>
                </a:solidFill>
              </a:rPr>
              <a:t> </a:t>
            </a:r>
            <a:r>
              <a:rPr lang="en-US" i="1" dirty="0" err="1" smtClean="0">
                <a:solidFill>
                  <a:srgbClr val="FF0000"/>
                </a:solidFill>
              </a:rPr>
              <a:t>msgs</a:t>
            </a:r>
            <a:endParaRPr lang="en-US" i="1" dirty="0">
              <a:solidFill>
                <a:srgbClr val="FF0000"/>
              </a:solidFill>
            </a:endParaRPr>
          </a:p>
        </p:txBody>
      </p:sp>
      <p:pic>
        <p:nvPicPr>
          <p:cNvPr id="35" name="Picture 34"/>
          <p:cNvPicPr>
            <a:picLocks noChangeArrowheads="1"/>
          </p:cNvPicPr>
          <p:nvPr/>
        </p:nvPicPr>
        <p:blipFill>
          <a:blip r:embed="rId5" cstate="print"/>
          <a:srcRect/>
          <a:stretch>
            <a:fillRect/>
          </a:stretch>
        </p:blipFill>
        <p:spPr bwMode="auto">
          <a:xfrm>
            <a:off x="4140800" y="4481690"/>
            <a:ext cx="851813" cy="457293"/>
          </a:xfrm>
          <a:prstGeom prst="rect">
            <a:avLst/>
          </a:prstGeom>
          <a:noFill/>
          <a:ln w="9525">
            <a:noFill/>
            <a:miter lim="800000"/>
            <a:headEnd/>
            <a:tailEnd/>
          </a:ln>
          <a:effectLst/>
        </p:spPr>
      </p:pic>
      <p:cxnSp>
        <p:nvCxnSpPr>
          <p:cNvPr id="36" name="Straight Arrow Connector 35"/>
          <p:cNvCxnSpPr>
            <a:endCxn id="35" idx="0"/>
          </p:cNvCxnSpPr>
          <p:nvPr/>
        </p:nvCxnSpPr>
        <p:spPr>
          <a:xfrm flipH="1">
            <a:off x="4566707" y="2860077"/>
            <a:ext cx="8333" cy="1621613"/>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733894" y="4047152"/>
            <a:ext cx="1303689" cy="30228"/>
          </a:xfrm>
          <a:prstGeom prst="lin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733894" y="4077833"/>
            <a:ext cx="832812" cy="407207"/>
          </a:xfrm>
          <a:prstGeom prst="line">
            <a:avLst/>
          </a:prstGeom>
          <a:ln w="317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FB44D60C-DC71-434D-A604-EC0BF00EFB16}" type="slidenum">
              <a:rPr lang="en-US" smtClean="0"/>
              <a:t>2</a:t>
            </a:fld>
            <a:endParaRPr lang="en-US"/>
          </a:p>
        </p:txBody>
      </p:sp>
      <p:sp>
        <p:nvSpPr>
          <p:cNvPr id="7" name="TextBox 6"/>
          <p:cNvSpPr txBox="1"/>
          <p:nvPr/>
        </p:nvSpPr>
        <p:spPr>
          <a:xfrm>
            <a:off x="2717778" y="5950938"/>
            <a:ext cx="3005951" cy="523220"/>
          </a:xfrm>
          <a:prstGeom prst="rect">
            <a:avLst/>
          </a:prstGeom>
          <a:noFill/>
        </p:spPr>
        <p:txBody>
          <a:bodyPr wrap="none" rtlCol="0">
            <a:spAutoFit/>
          </a:bodyPr>
          <a:lstStyle/>
          <a:p>
            <a:r>
              <a:rPr lang="en-US" sz="2800" i="1" dirty="0" smtClean="0">
                <a:solidFill>
                  <a:srgbClr val="FF0000"/>
                </a:solidFill>
              </a:rPr>
              <a:t>Some XXX </a:t>
            </a:r>
            <a:r>
              <a:rPr lang="en-US" sz="2800" i="1" dirty="0" err="1" smtClean="0">
                <a:solidFill>
                  <a:srgbClr val="FF0000"/>
                </a:solidFill>
              </a:rPr>
              <a:t>msecs</a:t>
            </a:r>
            <a:r>
              <a:rPr lang="en-US" sz="2800" i="1" dirty="0" smtClean="0">
                <a:solidFill>
                  <a:srgbClr val="FF0000"/>
                </a:solidFill>
              </a:rPr>
              <a:t>?? </a:t>
            </a:r>
            <a:endParaRPr lang="en-US" sz="2800" i="1" dirty="0">
              <a:solidFill>
                <a:srgbClr val="FF0000"/>
              </a:solidFill>
            </a:endParaRPr>
          </a:p>
        </p:txBody>
      </p:sp>
      <p:sp>
        <p:nvSpPr>
          <p:cNvPr id="28" name="TextBox 27"/>
          <p:cNvSpPr txBox="1"/>
          <p:nvPr/>
        </p:nvSpPr>
        <p:spPr>
          <a:xfrm>
            <a:off x="2072568" y="5955240"/>
            <a:ext cx="4296369" cy="523220"/>
          </a:xfrm>
          <a:prstGeom prst="rect">
            <a:avLst/>
          </a:prstGeom>
          <a:solidFill>
            <a:srgbClr val="C00000"/>
          </a:solidFill>
        </p:spPr>
        <p:txBody>
          <a:bodyPr wrap="none" rtlCol="0">
            <a:spAutoFit/>
          </a:bodyPr>
          <a:lstStyle/>
          <a:p>
            <a:r>
              <a:rPr lang="en-US" sz="2800" i="1" dirty="0" smtClean="0">
                <a:solidFill>
                  <a:schemeClr val="bg1"/>
                </a:solidFill>
              </a:rPr>
              <a:t>Can be as large as 10 </a:t>
            </a:r>
            <a:r>
              <a:rPr lang="en-US" sz="2800" i="1" dirty="0" err="1" smtClean="0">
                <a:solidFill>
                  <a:schemeClr val="bg1"/>
                </a:solidFill>
              </a:rPr>
              <a:t>secs</a:t>
            </a:r>
            <a:r>
              <a:rPr lang="en-US" sz="2800" i="1" dirty="0" smtClean="0">
                <a:solidFill>
                  <a:schemeClr val="bg1"/>
                </a:solidFill>
              </a:rPr>
              <a:t>!!!</a:t>
            </a:r>
            <a:endParaRPr lang="en-US" sz="2800" i="1" dirty="0">
              <a:solidFill>
                <a:schemeClr val="bg1"/>
              </a:solidFill>
            </a:endParaRPr>
          </a:p>
        </p:txBody>
      </p:sp>
      <p:sp>
        <p:nvSpPr>
          <p:cNvPr id="9" name="TextBox 8"/>
          <p:cNvSpPr txBox="1"/>
          <p:nvPr/>
        </p:nvSpPr>
        <p:spPr>
          <a:xfrm>
            <a:off x="1788390" y="5393151"/>
            <a:ext cx="4906728" cy="523220"/>
          </a:xfrm>
          <a:prstGeom prst="rect">
            <a:avLst/>
          </a:prstGeom>
          <a:noFill/>
        </p:spPr>
        <p:txBody>
          <a:bodyPr wrap="none" rtlCol="0">
            <a:spAutoFit/>
          </a:bodyPr>
          <a:lstStyle/>
          <a:p>
            <a:r>
              <a:rPr lang="en-US" sz="2800" b="1" dirty="0"/>
              <a:t>Time taken to install 100 rules ?</a:t>
            </a:r>
            <a:endParaRPr lang="en-US" sz="2800" dirty="0"/>
          </a:p>
        </p:txBody>
      </p:sp>
      <p:pic>
        <p:nvPicPr>
          <p:cNvPr id="30" name="Picture 2" descr="http://blog.kinaxis.com/wp-content/uploads/2012/02/stickman_question_mark_thinking_pc_400_clr.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4147" y="4525056"/>
            <a:ext cx="1762125" cy="2013857"/>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ttp://www.comingstobrazil.com/blog/stickman_holding_head_pt0014_5_30_08_pro_me-thumb-400x71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14147" y="4462327"/>
            <a:ext cx="1337101" cy="2011831"/>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直接连接符 11"/>
          <p:cNvCxnSpPr/>
          <p:nvPr/>
        </p:nvCxnSpPr>
        <p:spPr>
          <a:xfrm>
            <a:off x="1702669" y="3074189"/>
            <a:ext cx="5831415"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354820" y="3377097"/>
            <a:ext cx="1239955" cy="369332"/>
          </a:xfrm>
          <a:prstGeom prst="rect">
            <a:avLst/>
          </a:prstGeom>
          <a:noFill/>
        </p:spPr>
        <p:txBody>
          <a:bodyPr wrap="none" rtlCol="0">
            <a:spAutoFit/>
          </a:bodyPr>
          <a:lstStyle/>
          <a:p>
            <a:r>
              <a:rPr lang="en-US" b="1" i="1" dirty="0" smtClean="0"/>
              <a:t>Data plane</a:t>
            </a:r>
            <a:endParaRPr lang="en-US" b="1" i="1" dirty="0"/>
          </a:p>
        </p:txBody>
      </p:sp>
      <p:sp>
        <p:nvSpPr>
          <p:cNvPr id="33" name="TextBox 32"/>
          <p:cNvSpPr txBox="1"/>
          <p:nvPr/>
        </p:nvSpPr>
        <p:spPr>
          <a:xfrm>
            <a:off x="1365326" y="2536239"/>
            <a:ext cx="1474571" cy="369332"/>
          </a:xfrm>
          <a:prstGeom prst="rect">
            <a:avLst/>
          </a:prstGeom>
          <a:noFill/>
        </p:spPr>
        <p:txBody>
          <a:bodyPr wrap="none" rtlCol="0">
            <a:spAutoFit/>
          </a:bodyPr>
          <a:lstStyle/>
          <a:p>
            <a:r>
              <a:rPr lang="en-US" b="1" i="1" dirty="0" smtClean="0"/>
              <a:t>Control plane</a:t>
            </a:r>
            <a:endParaRPr lang="en-US" b="1" i="1" dirty="0"/>
          </a:p>
        </p:txBody>
      </p:sp>
    </p:spTree>
    <p:custDataLst>
      <p:tags r:id="rId1"/>
    </p:custDataLst>
    <p:extLst>
      <p:ext uri="{BB962C8B-B14F-4D97-AF65-F5344CB8AC3E}">
        <p14:creationId xmlns:p14="http://schemas.microsoft.com/office/powerpoint/2010/main" val="2007672124"/>
      </p:ext>
    </p:extLst>
  </p:cSld>
  <p:clrMapOvr>
    <a:masterClrMapping/>
  </p:clrMapOvr>
  <mc:AlternateContent xmlns:mc="http://schemas.openxmlformats.org/markup-compatibility/2006" xmlns:p14="http://schemas.microsoft.com/office/powerpoint/2010/main">
    <mc:Choice Requires="p14">
      <p:transition spd="slow" p14:dur="2000" advTm="88151"/>
    </mc:Choice>
    <mc:Fallback xmlns="">
      <p:transition spd="slow" advTm="881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198"/>
                                        </p:tgtEl>
                                        <p:attrNameLst>
                                          <p:attrName>style.visibility</p:attrName>
                                        </p:attrNameLst>
                                      </p:cBhvr>
                                      <p:to>
                                        <p:strVal val="visible"/>
                                      </p:to>
                                    </p:set>
                                    <p:animEffect transition="in" filter="fade">
                                      <p:cBhvr>
                                        <p:cTn id="18" dur="500"/>
                                        <p:tgtEl>
                                          <p:spTgt spid="819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8"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FB44D60C-DC71-434D-A604-EC0BF00EFB16}" type="slidenum">
              <a:rPr lang="en-US" smtClean="0"/>
              <a:t>20</a:t>
            </a:fld>
            <a:endParaRPr lang="en-US"/>
          </a:p>
        </p:txBody>
      </p:sp>
    </p:spTree>
    <p:extLst>
      <p:ext uri="{BB962C8B-B14F-4D97-AF65-F5344CB8AC3E}">
        <p14:creationId xmlns:p14="http://schemas.microsoft.com/office/powerpoint/2010/main" val="351581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Inbound Latency</a:t>
            </a:r>
          </a:p>
        </p:txBody>
      </p:sp>
      <p:sp>
        <p:nvSpPr>
          <p:cNvPr id="13" name="Content Placeholder 2"/>
          <p:cNvSpPr>
            <a:spLocks noGrp="1"/>
          </p:cNvSpPr>
          <p:nvPr>
            <p:ph idx="1"/>
          </p:nvPr>
        </p:nvSpPr>
        <p:spPr>
          <a:xfrm>
            <a:off x="628650" y="1485740"/>
            <a:ext cx="7886700" cy="2256265"/>
          </a:xfrm>
        </p:spPr>
        <p:txBody>
          <a:bodyPr>
            <a:normAutofit/>
          </a:bodyPr>
          <a:lstStyle/>
          <a:p>
            <a:endParaRPr lang="en-US" dirty="0" smtClean="0"/>
          </a:p>
          <a:p>
            <a:r>
              <a:rPr lang="en-US" dirty="0" smtClean="0"/>
              <a:t>Increases with flow arrival rate</a:t>
            </a:r>
          </a:p>
          <a:p>
            <a:r>
              <a:rPr lang="en-US" dirty="0" smtClean="0"/>
              <a:t>CPU Usage is higher for higher flow arrival rates</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FB44D60C-DC71-434D-A604-EC0BF00EFB16}" type="slidenum">
              <a:rPr lang="en-US" smtClean="0"/>
              <a:t>21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533977623"/>
              </p:ext>
            </p:extLst>
          </p:nvPr>
        </p:nvGraphicFramePr>
        <p:xfrm>
          <a:off x="1383324" y="4097994"/>
          <a:ext cx="6096000" cy="1493520"/>
        </p:xfrm>
        <a:graphic>
          <a:graphicData uri="http://schemas.openxmlformats.org/drawingml/2006/table">
            <a:tbl>
              <a:tblPr firstRow="1" bandRow="1">
                <a:tableStyleId>{5C22544A-7EE6-4342-B048-85BDC9FD1C3A}</a:tableStyleId>
              </a:tblPr>
              <a:tblGrid>
                <a:gridCol w="2499359"/>
                <a:gridCol w="2072641"/>
                <a:gridCol w="1524000"/>
              </a:tblGrid>
              <a:tr h="370840">
                <a:tc>
                  <a:txBody>
                    <a:bodyPr/>
                    <a:lstStyle/>
                    <a:p>
                      <a:pPr algn="ctr"/>
                      <a:r>
                        <a:rPr lang="en-US" sz="2000" dirty="0" smtClean="0"/>
                        <a:t>Flow</a:t>
                      </a:r>
                      <a:r>
                        <a:rPr lang="en-US" sz="2000" baseline="0" dirty="0" smtClean="0"/>
                        <a:t> Arrival Rate</a:t>
                      </a:r>
                    </a:p>
                    <a:p>
                      <a:pPr algn="ctr"/>
                      <a:r>
                        <a:rPr lang="en-US" sz="2000" baseline="0" dirty="0" smtClean="0"/>
                        <a:t>(packets/sec)</a:t>
                      </a:r>
                      <a:endParaRPr lang="en-US" sz="2000" dirty="0"/>
                    </a:p>
                  </a:txBody>
                  <a:tcPr/>
                </a:tc>
                <a:tc>
                  <a:txBody>
                    <a:bodyPr/>
                    <a:lstStyle/>
                    <a:p>
                      <a:pPr algn="ctr"/>
                      <a:r>
                        <a:rPr lang="en-US" sz="2000" dirty="0" smtClean="0"/>
                        <a:t>Mean Delay</a:t>
                      </a:r>
                      <a:r>
                        <a:rPr lang="en-US" sz="2000" baseline="0" dirty="0" smtClean="0"/>
                        <a:t> per </a:t>
                      </a:r>
                      <a:r>
                        <a:rPr lang="en-US" sz="2000" baseline="0" dirty="0" err="1" smtClean="0"/>
                        <a:t>packet_in</a:t>
                      </a:r>
                      <a:r>
                        <a:rPr lang="en-US" sz="2000" baseline="0" dirty="0" smtClean="0"/>
                        <a:t> (</a:t>
                      </a:r>
                      <a:r>
                        <a:rPr lang="en-US" sz="2000" baseline="0" dirty="0" err="1" smtClean="0"/>
                        <a:t>msec</a:t>
                      </a:r>
                      <a:r>
                        <a:rPr lang="en-US" sz="2000" baseline="0" dirty="0" smtClean="0"/>
                        <a:t>)</a:t>
                      </a:r>
                      <a:endParaRPr lang="en-US" sz="2000" dirty="0"/>
                    </a:p>
                  </a:txBody>
                  <a:tcPr/>
                </a:tc>
                <a:tc>
                  <a:txBody>
                    <a:bodyPr/>
                    <a:lstStyle/>
                    <a:p>
                      <a:pPr algn="ctr"/>
                      <a:r>
                        <a:rPr lang="en-US" sz="2000" dirty="0" smtClean="0"/>
                        <a:t>CPU</a:t>
                      </a:r>
                      <a:r>
                        <a:rPr lang="en-US" sz="2000" baseline="0" dirty="0" smtClean="0"/>
                        <a:t> Usage</a:t>
                      </a:r>
                    </a:p>
                    <a:p>
                      <a:pPr algn="ctr"/>
                      <a:endParaRPr lang="en-US" sz="2000" dirty="0"/>
                    </a:p>
                  </a:txBody>
                  <a:tcPr/>
                </a:tc>
              </a:tr>
              <a:tr h="185420">
                <a:tc>
                  <a:txBody>
                    <a:bodyPr/>
                    <a:lstStyle/>
                    <a:p>
                      <a:pPr algn="ctr"/>
                      <a:r>
                        <a:rPr lang="en-US" sz="2000" dirty="0" smtClean="0"/>
                        <a:t>100</a:t>
                      </a:r>
                      <a:endParaRPr lang="en-US" sz="2000" dirty="0"/>
                    </a:p>
                  </a:txBody>
                  <a:tcPr/>
                </a:tc>
                <a:tc>
                  <a:txBody>
                    <a:bodyPr/>
                    <a:lstStyle/>
                    <a:p>
                      <a:pPr algn="ctr"/>
                      <a:r>
                        <a:rPr lang="en-US" sz="2000" dirty="0" smtClean="0"/>
                        <a:t>3.32</a:t>
                      </a:r>
                      <a:endParaRPr lang="en-US" sz="2000" dirty="0"/>
                    </a:p>
                  </a:txBody>
                  <a:tcPr/>
                </a:tc>
                <a:tc>
                  <a:txBody>
                    <a:bodyPr/>
                    <a:lstStyle/>
                    <a:p>
                      <a:pPr algn="ctr"/>
                      <a:r>
                        <a:rPr lang="en-US" sz="2000" dirty="0" smtClean="0"/>
                        <a:t>15.7</a:t>
                      </a:r>
                      <a:r>
                        <a:rPr lang="en-US" sz="2000" baseline="0" dirty="0" smtClean="0"/>
                        <a:t> %</a:t>
                      </a:r>
                      <a:endParaRPr lang="en-US" sz="2000" dirty="0"/>
                    </a:p>
                  </a:txBody>
                  <a:tcPr/>
                </a:tc>
              </a:tr>
              <a:tr h="185420">
                <a:tc>
                  <a:txBody>
                    <a:bodyPr/>
                    <a:lstStyle/>
                    <a:p>
                      <a:pPr algn="ctr"/>
                      <a:r>
                        <a:rPr lang="en-US" sz="2000" dirty="0" smtClean="0"/>
                        <a:t>200</a:t>
                      </a:r>
                      <a:endParaRPr lang="en-US" sz="2000" dirty="0"/>
                    </a:p>
                  </a:txBody>
                  <a:tcPr/>
                </a:tc>
                <a:tc>
                  <a:txBody>
                    <a:bodyPr/>
                    <a:lstStyle/>
                    <a:p>
                      <a:pPr algn="ctr"/>
                      <a:r>
                        <a:rPr lang="en-US" sz="2000" dirty="0" smtClean="0"/>
                        <a:t>8.33</a:t>
                      </a:r>
                      <a:endParaRPr lang="en-US" sz="2000" dirty="0"/>
                    </a:p>
                  </a:txBody>
                  <a:tcPr/>
                </a:tc>
                <a:tc>
                  <a:txBody>
                    <a:bodyPr/>
                    <a:lstStyle/>
                    <a:p>
                      <a:pPr algn="ctr"/>
                      <a:r>
                        <a:rPr lang="en-US" sz="2000" dirty="0" smtClean="0"/>
                        <a:t>26.5 %</a:t>
                      </a:r>
                      <a:endParaRPr lang="en-US" sz="2000" dirty="0"/>
                    </a:p>
                  </a:txBody>
                  <a:tcPr/>
                </a:tc>
              </a:tr>
            </a:tbl>
          </a:graphicData>
        </a:graphic>
      </p:graphicFrame>
      <p:sp>
        <p:nvSpPr>
          <p:cNvPr id="6" name="TextBox 5"/>
          <p:cNvSpPr txBox="1"/>
          <p:nvPr/>
        </p:nvSpPr>
        <p:spPr>
          <a:xfrm>
            <a:off x="3812369" y="5844956"/>
            <a:ext cx="1519262" cy="338554"/>
          </a:xfrm>
          <a:prstGeom prst="rect">
            <a:avLst/>
          </a:prstGeom>
          <a:noFill/>
        </p:spPr>
        <p:txBody>
          <a:bodyPr wrap="none" rtlCol="0">
            <a:spAutoFit/>
          </a:bodyPr>
          <a:lstStyle/>
          <a:p>
            <a:r>
              <a:rPr lang="en-US" sz="1600" dirty="0" smtClean="0"/>
              <a:t>vendor </a:t>
            </a:r>
            <a:r>
              <a:rPr lang="en-US" sz="1600" dirty="0"/>
              <a:t>A </a:t>
            </a:r>
            <a:r>
              <a:rPr lang="en-US" sz="1600" dirty="0" smtClean="0"/>
              <a:t>switch</a:t>
            </a:r>
            <a:endParaRPr lang="en-US" sz="1600" dirty="0"/>
          </a:p>
        </p:txBody>
      </p:sp>
    </p:spTree>
    <p:extLst>
      <p:ext uri="{BB962C8B-B14F-4D97-AF65-F5344CB8AC3E}">
        <p14:creationId xmlns:p14="http://schemas.microsoft.com/office/powerpoint/2010/main" val="3898520316"/>
      </p:ext>
    </p:extLst>
  </p:cSld>
  <p:clrMapOvr>
    <a:masterClrMapping/>
  </p:clrMapOvr>
  <mc:AlternateContent xmlns:mc="http://schemas.openxmlformats.org/markup-compatibility/2006" xmlns:p14="http://schemas.microsoft.com/office/powerpoint/2010/main">
    <mc:Choice Requires="p14">
      <p:transition spd="slow" p14:dur="2000" advTm="25024"/>
    </mc:Choice>
    <mc:Fallback xmlns="">
      <p:transition spd="slow" advTm="25024"/>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Inbound Latency</a:t>
            </a:r>
          </a:p>
        </p:txBody>
      </p:sp>
      <p:sp>
        <p:nvSpPr>
          <p:cNvPr id="11" name="TextBox 10"/>
          <p:cNvSpPr txBox="1"/>
          <p:nvPr/>
        </p:nvSpPr>
        <p:spPr>
          <a:xfrm>
            <a:off x="2917512" y="6136701"/>
            <a:ext cx="3690690" cy="584775"/>
          </a:xfrm>
          <a:prstGeom prst="rect">
            <a:avLst/>
          </a:prstGeom>
          <a:noFill/>
        </p:spPr>
        <p:txBody>
          <a:bodyPr wrap="none" rtlCol="0">
            <a:spAutoFit/>
          </a:bodyPr>
          <a:lstStyle/>
          <a:p>
            <a:r>
              <a:rPr lang="en-US" sz="1600" dirty="0" smtClean="0"/>
              <a:t>vendor </a:t>
            </a:r>
            <a:r>
              <a:rPr lang="en-US" sz="1600" dirty="0"/>
              <a:t>A switch. Flow Arrival Rate = 200/s</a:t>
            </a:r>
          </a:p>
          <a:p>
            <a:endParaRPr lang="en-US" sz="1600" dirty="0"/>
          </a:p>
        </p:txBody>
      </p:sp>
      <p:sp>
        <p:nvSpPr>
          <p:cNvPr id="13" name="Content Placeholder 2"/>
          <p:cNvSpPr>
            <a:spLocks noGrp="1"/>
          </p:cNvSpPr>
          <p:nvPr>
            <p:ph idx="1"/>
          </p:nvPr>
        </p:nvSpPr>
        <p:spPr>
          <a:xfrm>
            <a:off x="628650" y="1485741"/>
            <a:ext cx="7886700" cy="1273225"/>
          </a:xfrm>
        </p:spPr>
        <p:txBody>
          <a:bodyPr/>
          <a:lstStyle/>
          <a:p>
            <a:endParaRPr lang="en-US" dirty="0" smtClean="0"/>
          </a:p>
          <a:p>
            <a:r>
              <a:rPr lang="en-US" dirty="0" smtClean="0"/>
              <a:t>Increases with interference from outbound </a:t>
            </a:r>
            <a:r>
              <a:rPr lang="en-US" dirty="0" err="1" smtClean="0"/>
              <a:t>msgs</a:t>
            </a:r>
            <a:endParaRPr lang="en-US" dirty="0" smtClean="0"/>
          </a:p>
          <a:p>
            <a:endParaRPr lang="en-US" dirty="0" smtClean="0"/>
          </a:p>
          <a:p>
            <a:endParaRPr lang="en-US" dirty="0"/>
          </a:p>
        </p:txBody>
      </p:sp>
      <p:sp>
        <p:nvSpPr>
          <p:cNvPr id="3" name="Slide Number Placeholder 2"/>
          <p:cNvSpPr>
            <a:spLocks noGrp="1"/>
          </p:cNvSpPr>
          <p:nvPr>
            <p:ph type="sldNum" sz="quarter" idx="12"/>
          </p:nvPr>
        </p:nvSpPr>
        <p:spPr/>
        <p:txBody>
          <a:bodyPr/>
          <a:lstStyle/>
          <a:p>
            <a:fld id="{FB44D60C-DC71-434D-A604-EC0BF00EFB16}" type="slidenum">
              <a:rPr lang="en-US" smtClean="0"/>
              <a:t>22</a:t>
            </a:fld>
            <a:endParaRPr lang="en-US"/>
          </a:p>
        </p:txBody>
      </p:sp>
      <p:graphicFrame>
        <p:nvGraphicFramePr>
          <p:cNvPr id="12" name="Chart 11"/>
          <p:cNvGraphicFramePr>
            <a:graphicFrameLocks/>
          </p:cNvGraphicFramePr>
          <p:nvPr>
            <p:extLst>
              <p:ext uri="{D42A27DB-BD31-4B8C-83A1-F6EECF244321}">
                <p14:modId xmlns:p14="http://schemas.microsoft.com/office/powerpoint/2010/main" val="1422696416"/>
              </p:ext>
            </p:extLst>
          </p:nvPr>
        </p:nvGraphicFramePr>
        <p:xfrm>
          <a:off x="363870" y="2811303"/>
          <a:ext cx="4135902" cy="307347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1079909346"/>
              </p:ext>
            </p:extLst>
          </p:nvPr>
        </p:nvGraphicFramePr>
        <p:xfrm>
          <a:off x="4639512" y="2764681"/>
          <a:ext cx="3937379" cy="3077061"/>
        </p:xfrm>
        <a:graphic>
          <a:graphicData uri="http://schemas.openxmlformats.org/drawingml/2006/chart">
            <c:chart xmlns:c="http://schemas.openxmlformats.org/drawingml/2006/chart" xmlns:r="http://schemas.openxmlformats.org/officeDocument/2006/relationships" r:id="rId5"/>
          </a:graphicData>
        </a:graphic>
      </p:graphicFrame>
      <p:sp>
        <p:nvSpPr>
          <p:cNvPr id="14" name="Rectangle 13"/>
          <p:cNvSpPr/>
          <p:nvPr/>
        </p:nvSpPr>
        <p:spPr>
          <a:xfrm>
            <a:off x="1087615" y="3386173"/>
            <a:ext cx="7283669" cy="536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Low Power CPU </a:t>
            </a:r>
            <a:endParaRPr lang="en-US" sz="2400" dirty="0"/>
          </a:p>
        </p:txBody>
      </p:sp>
      <p:sp>
        <p:nvSpPr>
          <p:cNvPr id="15" name="Rectangle 14"/>
          <p:cNvSpPr/>
          <p:nvPr/>
        </p:nvSpPr>
        <p:spPr>
          <a:xfrm>
            <a:off x="1087615" y="4164347"/>
            <a:ext cx="7283669" cy="5360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Software Inefficiency</a:t>
            </a:r>
            <a:endParaRPr lang="en-US" sz="2400" dirty="0"/>
          </a:p>
        </p:txBody>
      </p:sp>
    </p:spTree>
    <p:custDataLst>
      <p:tags r:id="rId1"/>
    </p:custDataLst>
    <p:extLst>
      <p:ext uri="{BB962C8B-B14F-4D97-AF65-F5344CB8AC3E}">
        <p14:creationId xmlns:p14="http://schemas.microsoft.com/office/powerpoint/2010/main" val="514183984"/>
      </p:ext>
    </p:extLst>
  </p:cSld>
  <p:clrMapOvr>
    <a:masterClrMapping/>
  </p:clrMapOvr>
  <mc:AlternateContent xmlns:mc="http://schemas.openxmlformats.org/markup-compatibility/2006" xmlns:p14="http://schemas.microsoft.com/office/powerpoint/2010/main">
    <mc:Choice Requires="p14">
      <p:transition spd="slow" p14:dur="2000" advTm="73354"/>
    </mc:Choice>
    <mc:Fallback xmlns="">
      <p:transition spd="slow" advTm="733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2"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9" presetClass="emph" presetSubtype="0" grpId="1" nodeType="withEffect">
                                  <p:stCondLst>
                                    <p:cond delay="0"/>
                                  </p:stCondLst>
                                  <p:childTnLst>
                                    <p:set>
                                      <p:cBhvr rctx="PPT">
                                        <p:cTn id="24" dur="indefinite"/>
                                        <p:tgtEl>
                                          <p:spTgt spid="11"/>
                                        </p:tgtEl>
                                        <p:attrNameLst>
                                          <p:attrName>style.opacity</p:attrName>
                                        </p:attrNameLst>
                                      </p:cBhvr>
                                      <p:to>
                                        <p:strVal val="0.5"/>
                                      </p:to>
                                    </p:set>
                                    <p:animEffect filter="image" prLst="opacity: 0.5">
                                      <p:cBhvr rctx="IE">
                                        <p:cTn id="25" dur="indefinite"/>
                                        <p:tgtEl>
                                          <p:spTgt spid="11"/>
                                        </p:tgtEl>
                                      </p:cBhvr>
                                    </p:animEffect>
                                  </p:childTnLst>
                                </p:cTn>
                              </p:par>
                              <p:par>
                                <p:cTn id="26" presetID="9" presetClass="emph" presetSubtype="0" grpId="1" nodeType="withEffect">
                                  <p:stCondLst>
                                    <p:cond delay="0"/>
                                  </p:stCondLst>
                                  <p:childTnLst>
                                    <p:set>
                                      <p:cBhvr rctx="PPT">
                                        <p:cTn id="27" dur="indefinite"/>
                                        <p:tgtEl>
                                          <p:spTgt spid="12"/>
                                        </p:tgtEl>
                                        <p:attrNameLst>
                                          <p:attrName>style.opacity</p:attrName>
                                        </p:attrNameLst>
                                      </p:cBhvr>
                                      <p:to>
                                        <p:strVal val="0.5"/>
                                      </p:to>
                                    </p:set>
                                    <p:animEffect filter="image" prLst="opacity: 0.5">
                                      <p:cBhvr rctx="IE">
                                        <p:cTn id="28" dur="indefinite"/>
                                        <p:tgtEl>
                                          <p:spTgt spid="12"/>
                                        </p:tgtEl>
                                      </p:cBhvr>
                                    </p:animEffect>
                                  </p:childTnLst>
                                </p:cTn>
                              </p:par>
                              <p:par>
                                <p:cTn id="29" presetID="9" presetClass="emph" presetSubtype="0" grpId="1" nodeType="withEffect">
                                  <p:stCondLst>
                                    <p:cond delay="0"/>
                                  </p:stCondLst>
                                  <p:childTnLst>
                                    <p:set>
                                      <p:cBhvr rctx="PPT">
                                        <p:cTn id="30" dur="indefinite"/>
                                        <p:tgtEl>
                                          <p:spTgt spid="16"/>
                                        </p:tgtEl>
                                        <p:attrNameLst>
                                          <p:attrName>style.opacity</p:attrName>
                                        </p:attrNameLst>
                                      </p:cBhvr>
                                      <p:to>
                                        <p:strVal val="0.5"/>
                                      </p:to>
                                    </p:set>
                                    <p:animEffect filter="image" prLst="opacity: 0.5">
                                      <p:cBhvr rctx="IE">
                                        <p:cTn id="31" dur="indefinite"/>
                                        <p:tgtEl>
                                          <p:spTgt spid="16"/>
                                        </p:tgtEl>
                                      </p:cBhvr>
                                    </p:animEffect>
                                  </p:childTnLst>
                                </p:cTn>
                              </p:par>
                              <p:par>
                                <p:cTn id="32" presetID="9" presetClass="emph" presetSubtype="0" grpId="0" nodeType="withEffect">
                                  <p:stCondLst>
                                    <p:cond delay="0"/>
                                  </p:stCondLst>
                                  <p:childTnLst>
                                    <p:set>
                                      <p:cBhvr rctx="PPT">
                                        <p:cTn id="33" dur="indefinite"/>
                                        <p:tgtEl>
                                          <p:spTgt spid="13">
                                            <p:txEl>
                                              <p:pRg st="1" end="1"/>
                                            </p:txEl>
                                          </p:spTgt>
                                        </p:tgtEl>
                                        <p:attrNameLst>
                                          <p:attrName>style.opacity</p:attrName>
                                        </p:attrNameLst>
                                      </p:cBhvr>
                                      <p:to>
                                        <p:strVal val="0.5"/>
                                      </p:to>
                                    </p:set>
                                    <p:animEffect filter="image" prLst="opacity: 0.5">
                                      <p:cBhvr rctx="IE">
                                        <p:cTn id="34" dur="indefinite"/>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1" grpId="2"/>
      <p:bldP spid="13" grpId="0" build="p"/>
      <p:bldGraphic spid="12" grpId="0">
        <p:bldAsOne/>
      </p:bldGraphic>
      <p:bldGraphic spid="12" grpId="1">
        <p:bldAsOne/>
      </p:bldGraphic>
      <p:bldGraphic spid="12" grpId="2">
        <p:bldAsOne/>
      </p:bldGraphic>
      <p:bldGraphic spid="16" grpId="0">
        <p:bldAsOne/>
      </p:bldGraphic>
      <p:bldGraphic spid="16" grpId="1">
        <p:bldAsOne/>
      </p:bldGraphic>
      <p:bldGraphic spid="16" grpId="2">
        <p:bldAsOne/>
      </p:bldGraphic>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How accurate?</a:t>
            </a:r>
            <a:endParaRPr lang="zh-CN" alt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endParaRPr>
          </a:p>
        </p:txBody>
      </p:sp>
      <p:sp>
        <p:nvSpPr>
          <p:cNvPr id="3" name="内容占位符 2"/>
          <p:cNvSpPr>
            <a:spLocks noGrp="1"/>
          </p:cNvSpPr>
          <p:nvPr>
            <p:ph idx="1"/>
          </p:nvPr>
        </p:nvSpPr>
        <p:spPr/>
        <p:txBody>
          <a:bodyPr/>
          <a:lstStyle/>
          <a:p>
            <a:r>
              <a:rPr lang="en-US" altLang="zh-CN" dirty="0" smtClean="0"/>
              <a:t>500 flows</a:t>
            </a:r>
          </a:p>
          <a:p>
            <a:r>
              <a:rPr lang="en-US" altLang="zh-CN" dirty="0" smtClean="0"/>
              <a:t>1Gbps</a:t>
            </a:r>
          </a:p>
          <a:p>
            <a:r>
              <a:rPr lang="en-US" altLang="zh-CN" dirty="0" smtClean="0"/>
              <a:t>64B Ethernet packet</a:t>
            </a:r>
          </a:p>
          <a:p>
            <a:r>
              <a:rPr lang="en-US" altLang="zh-CN" dirty="0" smtClean="0"/>
              <a:t>Inter-packet gap of a flow = 256 us</a:t>
            </a:r>
          </a:p>
          <a:p>
            <a:endParaRPr lang="en-US" altLang="zh-CN" dirty="0"/>
          </a:p>
          <a:p>
            <a:r>
              <a:rPr lang="en-US" altLang="zh-CN" dirty="0" smtClean="0">
                <a:solidFill>
                  <a:srgbClr val="C00000"/>
                </a:solidFill>
              </a:rPr>
              <a:t>Solution</a:t>
            </a:r>
            <a:r>
              <a:rPr lang="en-US" altLang="zh-CN" dirty="0" smtClean="0"/>
              <a:t>: Either increase the packet rate or reduce the number of flows or measure the accumulated latency for many flows </a:t>
            </a:r>
          </a:p>
          <a:p>
            <a:endParaRPr lang="en-US" altLang="zh-CN" dirty="0"/>
          </a:p>
          <a:p>
            <a:endParaRPr lang="en-US" altLang="zh-CN" dirty="0" smtClean="0"/>
          </a:p>
          <a:p>
            <a:pPr marL="457200" lvl="1" indent="0">
              <a:buNone/>
            </a:pPr>
            <a:endParaRPr lang="en-US" altLang="zh-CN" dirty="0" smtClean="0"/>
          </a:p>
        </p:txBody>
      </p:sp>
      <p:sp>
        <p:nvSpPr>
          <p:cNvPr id="4" name="灯片编号占位符 3"/>
          <p:cNvSpPr>
            <a:spLocks noGrp="1"/>
          </p:cNvSpPr>
          <p:nvPr>
            <p:ph type="sldNum" sz="quarter" idx="12"/>
          </p:nvPr>
        </p:nvSpPr>
        <p:spPr/>
        <p:txBody>
          <a:bodyPr/>
          <a:lstStyle/>
          <a:p>
            <a:fld id="{FB44D60C-DC71-434D-A604-EC0BF00EFB16}" type="slidenum">
              <a:rPr lang="en-US" smtClean="0"/>
              <a:t>23</a:t>
            </a:fld>
            <a:endParaRPr lang="en-US"/>
          </a:p>
        </p:txBody>
      </p:sp>
    </p:spTree>
    <p:extLst>
      <p:ext uri="{BB962C8B-B14F-4D97-AF65-F5344CB8AC3E}">
        <p14:creationId xmlns:p14="http://schemas.microsoft.com/office/powerpoint/2010/main" val="3222995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marketlight.com.sg/wp-content/uploads/2013/11/stock-footage-stickman-search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1301" y="5071862"/>
            <a:ext cx="2142699" cy="17861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sz="6700" dirty="0" smtClean="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Do SDN apps </a:t>
            </a:r>
            <a:r>
              <a:rPr lang="en-US" sz="67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care about latency?</a:t>
            </a:r>
            <a:r>
              <a:rPr lang="en-US" sz="4000" dirty="0">
                <a:solidFill>
                  <a:schemeClr val="accent1">
                    <a:lumMod val="75000"/>
                  </a:schemeClr>
                </a:solidFill>
              </a:rPr>
              <a:t>	</a:t>
            </a:r>
            <a:endParaRPr lang="en-US" sz="4000" dirty="0"/>
          </a:p>
        </p:txBody>
      </p:sp>
      <p:sp>
        <p:nvSpPr>
          <p:cNvPr id="4" name="Slide Number Placeholder 3"/>
          <p:cNvSpPr>
            <a:spLocks noGrp="1"/>
          </p:cNvSpPr>
          <p:nvPr>
            <p:ph type="sldNum" sz="quarter" idx="12"/>
          </p:nvPr>
        </p:nvSpPr>
        <p:spPr/>
        <p:txBody>
          <a:bodyPr/>
          <a:lstStyle/>
          <a:p>
            <a:fld id="{FB44D60C-DC71-434D-A604-EC0BF00EFB16}" type="slidenum">
              <a:rPr lang="en-US" smtClean="0"/>
              <a:t>3</a:t>
            </a:fld>
            <a:endParaRPr lang="en-US"/>
          </a:p>
        </p:txBody>
      </p:sp>
      <p:sp>
        <p:nvSpPr>
          <p:cNvPr id="5" name="Content Placeholder 2"/>
          <p:cNvSpPr txBox="1">
            <a:spLocks/>
          </p:cNvSpPr>
          <p:nvPr/>
        </p:nvSpPr>
        <p:spPr>
          <a:xfrm>
            <a:off x="626734" y="1581486"/>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Intra-DC Traffic Engineering </a:t>
            </a:r>
          </a:p>
          <a:p>
            <a:r>
              <a:rPr lang="en-US" sz="2400" b="1" i="1" dirty="0" err="1" smtClean="0"/>
              <a:t>MicroTE</a:t>
            </a:r>
            <a:r>
              <a:rPr lang="en-US" sz="2400" i="1" dirty="0" smtClean="0"/>
              <a:t> [CoNEXT’11]</a:t>
            </a:r>
            <a:r>
              <a:rPr lang="en-US" sz="2400" i="1" dirty="0"/>
              <a:t> </a:t>
            </a:r>
            <a:r>
              <a:rPr lang="en-US" sz="2400" i="1" dirty="0" smtClean="0"/>
              <a:t>routes predictable traffic on short time scales of 1-2 sec</a:t>
            </a:r>
          </a:p>
          <a:p>
            <a:pPr marL="0" lvl="0" indent="0">
              <a:lnSpc>
                <a:spcPct val="100000"/>
              </a:lnSpc>
              <a:spcBef>
                <a:spcPts val="0"/>
              </a:spcBef>
              <a:buNone/>
            </a:pPr>
            <a:r>
              <a:rPr lang="en-US" altLang="zh-CN" b="1" dirty="0" smtClean="0"/>
              <a:t>Fast </a:t>
            </a:r>
            <a:r>
              <a:rPr lang="en-US" altLang="zh-CN" b="1" dirty="0"/>
              <a:t>Failover</a:t>
            </a:r>
          </a:p>
          <a:p>
            <a:r>
              <a:rPr lang="en-US" altLang="zh-CN" sz="2400" i="1" dirty="0"/>
              <a:t>Reroute the affected flows quickly in face of </a:t>
            </a:r>
            <a:r>
              <a:rPr lang="en-US" altLang="zh-CN" sz="2400" i="1" dirty="0" smtClean="0"/>
              <a:t>failures</a:t>
            </a:r>
            <a:endParaRPr lang="en-US" altLang="zh-CN" sz="1100" i="1" dirty="0"/>
          </a:p>
          <a:p>
            <a:r>
              <a:rPr lang="en-US" altLang="zh-CN" sz="2400" i="1" dirty="0"/>
              <a:t>Longer update time increases congestion and drops</a:t>
            </a:r>
          </a:p>
          <a:p>
            <a:pPr marL="0" indent="0">
              <a:buNone/>
            </a:pPr>
            <a:r>
              <a:rPr lang="en-US" altLang="zh-CN" b="1" dirty="0" smtClean="0"/>
              <a:t>Mobility</a:t>
            </a:r>
            <a:endParaRPr lang="en-US" altLang="zh-CN" i="1" dirty="0">
              <a:solidFill>
                <a:schemeClr val="accent1">
                  <a:lumMod val="75000"/>
                </a:schemeClr>
              </a:solidFill>
            </a:endParaRPr>
          </a:p>
          <a:p>
            <a:r>
              <a:rPr lang="en-US" altLang="zh-CN" sz="2400" b="1" i="1" dirty="0" err="1"/>
              <a:t>SoftCell</a:t>
            </a:r>
            <a:r>
              <a:rPr lang="en-US" altLang="zh-CN" sz="2400" i="1" dirty="0"/>
              <a:t> </a:t>
            </a:r>
            <a:r>
              <a:rPr lang="en-US" altLang="zh-CN" sz="2400" i="1" dirty="0" smtClean="0"/>
              <a:t>[CoNEXT’13] advocates </a:t>
            </a:r>
            <a:r>
              <a:rPr lang="en-US" altLang="zh-CN" sz="2400" i="1" dirty="0"/>
              <a:t>SDN in cellular </a:t>
            </a:r>
            <a:r>
              <a:rPr lang="en-US" altLang="zh-CN" sz="2400" i="1" dirty="0" smtClean="0"/>
              <a:t>networks</a:t>
            </a:r>
            <a:endParaRPr lang="en-US" altLang="zh-CN" sz="1050" i="1" dirty="0"/>
          </a:p>
          <a:p>
            <a:r>
              <a:rPr lang="en-US" altLang="zh-CN" sz="2400" i="1" dirty="0"/>
              <a:t>Routes setup must complete within ~30-40 </a:t>
            </a:r>
            <a:r>
              <a:rPr lang="en-US" altLang="zh-CN" sz="2400" i="1" dirty="0" err="1"/>
              <a:t>ms</a:t>
            </a:r>
            <a:endParaRPr lang="en-US" altLang="zh-CN" sz="2400" i="1" dirty="0"/>
          </a:p>
          <a:p>
            <a:pPr marL="0" indent="0">
              <a:buNone/>
            </a:pPr>
            <a:endParaRPr lang="en-US" sz="2400" i="1" dirty="0" smtClean="0"/>
          </a:p>
          <a:p>
            <a:pPr marL="0" indent="0">
              <a:buNone/>
            </a:pPr>
            <a:endParaRPr lang="en-US" dirty="0"/>
          </a:p>
          <a:p>
            <a:endParaRPr lang="en-US" i="1" dirty="0" smtClean="0"/>
          </a:p>
          <a:p>
            <a:pPr marL="0" indent="0">
              <a:buFont typeface="Arial" panose="020B0604020202020204" pitchFamily="34" charset="0"/>
              <a:buNone/>
            </a:pPr>
            <a:endParaRPr lang="en-US" dirty="0" smtClean="0"/>
          </a:p>
        </p:txBody>
      </p:sp>
      <p:sp>
        <p:nvSpPr>
          <p:cNvPr id="8" name="Rectangle 4"/>
          <p:cNvSpPr/>
          <p:nvPr/>
        </p:nvSpPr>
        <p:spPr>
          <a:xfrm>
            <a:off x="29615" y="1559531"/>
            <a:ext cx="9144000" cy="4067503"/>
          </a:xfrm>
          <a:prstGeom prst="rect">
            <a:avLst/>
          </a:pr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p:nvPr/>
        </p:nvSpPr>
        <p:spPr>
          <a:xfrm>
            <a:off x="768651" y="3263809"/>
            <a:ext cx="7602866" cy="98669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smtClean="0"/>
              <a:t>Latency can significantly undermine the effectiveness of many SDN apps</a:t>
            </a:r>
            <a:endParaRPr lang="en-US" sz="3200" dirty="0"/>
          </a:p>
        </p:txBody>
      </p:sp>
    </p:spTree>
    <p:custDataLst>
      <p:tags r:id="rId1"/>
    </p:custDataLst>
    <p:extLst>
      <p:ext uri="{BB962C8B-B14F-4D97-AF65-F5344CB8AC3E}">
        <p14:creationId xmlns:p14="http://schemas.microsoft.com/office/powerpoint/2010/main" val="3297047388"/>
      </p:ext>
    </p:extLst>
  </p:cSld>
  <p:clrMapOvr>
    <a:masterClrMapping/>
  </p:clrMapOvr>
  <mc:AlternateContent xmlns:mc="http://schemas.openxmlformats.org/markup-compatibility/2006" xmlns:p14="http://schemas.microsoft.com/office/powerpoint/2010/main">
    <mc:Choice Requires="p14">
      <p:transition spd="slow" p14:dur="2000" advTm="109797"/>
    </mc:Choice>
    <mc:Fallback xmlns="">
      <p:transition spd="slow" advTm="1097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4" descr="http://marketlight.com.sg/wp-content/uploads/2013/11/stock-footage-stickman-search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1301" y="5071862"/>
            <a:ext cx="2142699" cy="17861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67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Factors contributing to </a:t>
            </a:r>
            <a:r>
              <a:rPr lang="en-US" sz="6700" dirty="0" smtClean="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latency</a:t>
            </a:r>
            <a:r>
              <a:rPr lang="en-US" sz="67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a:t>
            </a:r>
          </a:p>
        </p:txBody>
      </p:sp>
      <p:sp>
        <p:nvSpPr>
          <p:cNvPr id="4" name="Slide Number Placeholder 3"/>
          <p:cNvSpPr>
            <a:spLocks noGrp="1"/>
          </p:cNvSpPr>
          <p:nvPr>
            <p:ph type="sldNum" sz="quarter" idx="12"/>
          </p:nvPr>
        </p:nvSpPr>
        <p:spPr/>
        <p:txBody>
          <a:bodyPr/>
          <a:lstStyle/>
          <a:p>
            <a:fld id="{FB44D60C-DC71-434D-A604-EC0BF00EFB16}" type="slidenum">
              <a:rPr lang="en-US" smtClean="0"/>
              <a:t>4</a:t>
            </a:fld>
            <a:endParaRPr lang="en-US"/>
          </a:p>
        </p:txBody>
      </p:sp>
      <p:sp>
        <p:nvSpPr>
          <p:cNvPr id="5" name="Rounded Rectangle 4"/>
          <p:cNvSpPr/>
          <p:nvPr/>
        </p:nvSpPr>
        <p:spPr>
          <a:xfrm>
            <a:off x="760794" y="2358278"/>
            <a:ext cx="7219423" cy="1036073"/>
          </a:xfrm>
          <a:prstGeom prst="roundRect">
            <a:avLst/>
          </a:prstGeom>
          <a:noFill/>
          <a:ln w="38100"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760794" y="2614704"/>
            <a:ext cx="7260988" cy="523220"/>
          </a:xfrm>
          <a:prstGeom prst="rect">
            <a:avLst/>
          </a:prstGeom>
        </p:spPr>
        <p:txBody>
          <a:bodyPr wrap="square">
            <a:spAutoFit/>
          </a:bodyPr>
          <a:lstStyle/>
          <a:p>
            <a:r>
              <a:rPr lang="en-US" sz="2800" dirty="0">
                <a:solidFill>
                  <a:schemeClr val="accent1">
                    <a:lumMod val="75000"/>
                  </a:schemeClr>
                </a:solidFill>
              </a:rPr>
              <a:t>Speed of Control Programs and Network Latency</a:t>
            </a:r>
          </a:p>
        </p:txBody>
      </p:sp>
      <p:sp>
        <p:nvSpPr>
          <p:cNvPr id="7" name="Rounded Rectangle 6"/>
          <p:cNvSpPr/>
          <p:nvPr/>
        </p:nvSpPr>
        <p:spPr>
          <a:xfrm>
            <a:off x="760793" y="4393516"/>
            <a:ext cx="7219423" cy="1036073"/>
          </a:xfrm>
          <a:prstGeom prst="roundRect">
            <a:avLst/>
          </a:prstGeom>
          <a:noFill/>
          <a:ln w="38100"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170494" y="4649943"/>
            <a:ext cx="4330737" cy="954107"/>
          </a:xfrm>
          <a:prstGeom prst="rect">
            <a:avLst/>
          </a:prstGeom>
          <a:noFill/>
        </p:spPr>
        <p:txBody>
          <a:bodyPr wrap="none" rtlCol="0">
            <a:spAutoFit/>
          </a:bodyPr>
          <a:lstStyle/>
          <a:p>
            <a:r>
              <a:rPr lang="en-US" sz="2800" dirty="0" smtClean="0">
                <a:ln w="0"/>
                <a:solidFill>
                  <a:schemeClr val="accent1">
                    <a:lumMod val="75000"/>
                  </a:schemeClr>
                </a:solidFill>
                <a:effectLst>
                  <a:outerShdw blurRad="38100" dist="25400" dir="5400000" algn="ctr" rotWithShape="0">
                    <a:srgbClr val="6E747A">
                      <a:alpha val="43000"/>
                    </a:srgbClr>
                  </a:outerShdw>
                </a:effectLst>
              </a:rPr>
              <a:t>Latency </a:t>
            </a:r>
            <a:r>
              <a:rPr lang="en-US" sz="2800" dirty="0">
                <a:ln w="0"/>
                <a:solidFill>
                  <a:schemeClr val="accent1">
                    <a:lumMod val="75000"/>
                  </a:schemeClr>
                </a:solidFill>
                <a:effectLst>
                  <a:outerShdw blurRad="38100" dist="25400" dir="5400000" algn="ctr" rotWithShape="0">
                    <a:srgbClr val="6E747A">
                      <a:alpha val="43000"/>
                    </a:srgbClr>
                  </a:outerShdw>
                </a:effectLst>
              </a:rPr>
              <a:t>in </a:t>
            </a:r>
            <a:r>
              <a:rPr lang="en-US" sz="2800" dirty="0" smtClean="0">
                <a:ln w="0"/>
                <a:solidFill>
                  <a:schemeClr val="accent1">
                    <a:lumMod val="75000"/>
                  </a:schemeClr>
                </a:solidFill>
                <a:effectLst>
                  <a:outerShdw blurRad="38100" dist="25400" dir="5400000" algn="ctr" rotWithShape="0">
                    <a:srgbClr val="6E747A">
                      <a:alpha val="43000"/>
                    </a:srgbClr>
                  </a:outerShdw>
                </a:effectLst>
              </a:rPr>
              <a:t>Network </a:t>
            </a:r>
            <a:r>
              <a:rPr lang="en-US" sz="2800" dirty="0">
                <a:ln w="0"/>
                <a:solidFill>
                  <a:schemeClr val="accent1">
                    <a:lumMod val="75000"/>
                  </a:schemeClr>
                </a:solidFill>
                <a:effectLst>
                  <a:outerShdw blurRad="38100" dist="25400" dir="5400000" algn="ctr" rotWithShape="0">
                    <a:srgbClr val="6E747A">
                      <a:alpha val="43000"/>
                    </a:srgbClr>
                  </a:outerShdw>
                </a:effectLst>
              </a:rPr>
              <a:t>S</a:t>
            </a:r>
            <a:r>
              <a:rPr lang="en-US" sz="2800" dirty="0" smtClean="0">
                <a:ln w="0"/>
                <a:solidFill>
                  <a:schemeClr val="accent1">
                    <a:lumMod val="75000"/>
                  </a:schemeClr>
                </a:solidFill>
                <a:effectLst>
                  <a:outerShdw blurRad="38100" dist="25400" dir="5400000" algn="ctr" rotWithShape="0">
                    <a:srgbClr val="6E747A">
                      <a:alpha val="43000"/>
                    </a:srgbClr>
                  </a:outerShdw>
                </a:effectLst>
              </a:rPr>
              <a:t>witches</a:t>
            </a:r>
            <a:endParaRPr lang="en-US" sz="2800" dirty="0">
              <a:ln w="0"/>
              <a:solidFill>
                <a:schemeClr val="accent1">
                  <a:lumMod val="75000"/>
                </a:schemeClr>
              </a:solidFill>
              <a:effectLst>
                <a:outerShdw blurRad="38100" dist="25400" dir="5400000" algn="ctr" rotWithShape="0">
                  <a:srgbClr val="6E747A">
                    <a:alpha val="43000"/>
                  </a:srgbClr>
                </a:outerShdw>
              </a:effectLst>
            </a:endParaRPr>
          </a:p>
          <a:p>
            <a:endParaRPr lang="en-US" sz="2800" dirty="0"/>
          </a:p>
        </p:txBody>
      </p:sp>
      <p:sp>
        <p:nvSpPr>
          <p:cNvPr id="11" name="TextBox 10"/>
          <p:cNvSpPr txBox="1"/>
          <p:nvPr/>
        </p:nvSpPr>
        <p:spPr>
          <a:xfrm>
            <a:off x="579274" y="1624615"/>
            <a:ext cx="6812058" cy="461665"/>
          </a:xfrm>
          <a:prstGeom prst="rect">
            <a:avLst/>
          </a:prstGeom>
          <a:noFill/>
        </p:spPr>
        <p:txBody>
          <a:bodyPr wrap="none" rtlCol="0">
            <a:spAutoFit/>
          </a:bodyPr>
          <a:lstStyle/>
          <a:p>
            <a:r>
              <a:rPr lang="en-US" sz="2400" dirty="0" smtClean="0">
                <a:solidFill>
                  <a:schemeClr val="bg2">
                    <a:lumMod val="10000"/>
                  </a:schemeClr>
                </a:solidFill>
              </a:rPr>
              <a:t>Control </a:t>
            </a:r>
            <a:r>
              <a:rPr lang="en-US" sz="2400" dirty="0">
                <a:solidFill>
                  <a:schemeClr val="bg2">
                    <a:lumMod val="10000"/>
                  </a:schemeClr>
                </a:solidFill>
              </a:rPr>
              <a:t>S</a:t>
            </a:r>
            <a:r>
              <a:rPr lang="en-US" sz="2400" dirty="0" smtClean="0">
                <a:solidFill>
                  <a:schemeClr val="bg2">
                    <a:lumMod val="10000"/>
                  </a:schemeClr>
                </a:solidFill>
              </a:rPr>
              <a:t>oftware </a:t>
            </a:r>
            <a:r>
              <a:rPr lang="en-US" sz="2400" dirty="0">
                <a:solidFill>
                  <a:schemeClr val="bg2">
                    <a:lumMod val="10000"/>
                  </a:schemeClr>
                </a:solidFill>
              </a:rPr>
              <a:t>D</a:t>
            </a:r>
            <a:r>
              <a:rPr lang="en-US" sz="2400" dirty="0" smtClean="0">
                <a:solidFill>
                  <a:schemeClr val="bg2">
                    <a:lumMod val="10000"/>
                  </a:schemeClr>
                </a:solidFill>
              </a:rPr>
              <a:t>esign and Distributed Controllers</a:t>
            </a:r>
            <a:endParaRPr lang="en-US" sz="2400" dirty="0">
              <a:solidFill>
                <a:schemeClr val="bg2">
                  <a:lumMod val="10000"/>
                </a:schemeClr>
              </a:solidFill>
            </a:endParaRPr>
          </a:p>
        </p:txBody>
      </p:sp>
      <p:cxnSp>
        <p:nvCxnSpPr>
          <p:cNvPr id="24" name="Curved Connector 23"/>
          <p:cNvCxnSpPr>
            <a:stCxn id="11" idx="3"/>
            <a:endCxn id="5" idx="3"/>
          </p:cNvCxnSpPr>
          <p:nvPr/>
        </p:nvCxnSpPr>
        <p:spPr>
          <a:xfrm>
            <a:off x="7391332" y="1855448"/>
            <a:ext cx="588885" cy="1020867"/>
          </a:xfrm>
          <a:prstGeom prst="curvedConnector3">
            <a:avLst>
              <a:gd name="adj1" fmla="val 138819"/>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129874" y="3755756"/>
            <a:ext cx="4368696" cy="523220"/>
          </a:xfrm>
          <a:prstGeom prst="rect">
            <a:avLst/>
          </a:prstGeom>
          <a:noFill/>
        </p:spPr>
        <p:txBody>
          <a:bodyPr wrap="none" rtlCol="0">
            <a:spAutoFit/>
          </a:bodyPr>
          <a:lstStyle/>
          <a:p>
            <a:r>
              <a:rPr lang="en-US" sz="2800" dirty="0" smtClean="0">
                <a:solidFill>
                  <a:srgbClr val="FF0000"/>
                </a:solidFill>
              </a:rPr>
              <a:t>Not received much attention</a:t>
            </a:r>
            <a:endParaRPr lang="en-US" sz="2800" dirty="0">
              <a:solidFill>
                <a:srgbClr val="FF0000"/>
              </a:solidFill>
            </a:endParaRPr>
          </a:p>
        </p:txBody>
      </p:sp>
      <p:cxnSp>
        <p:nvCxnSpPr>
          <p:cNvPr id="30" name="Curved Connector 29"/>
          <p:cNvCxnSpPr>
            <a:stCxn id="28" idx="3"/>
            <a:endCxn id="7" idx="3"/>
          </p:cNvCxnSpPr>
          <p:nvPr/>
        </p:nvCxnSpPr>
        <p:spPr>
          <a:xfrm>
            <a:off x="6498570" y="4017366"/>
            <a:ext cx="1481646" cy="894187"/>
          </a:xfrm>
          <a:prstGeom prst="curvedConnector3">
            <a:avLst>
              <a:gd name="adj1" fmla="val 115429"/>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262256081"/>
      </p:ext>
    </p:extLst>
  </p:cSld>
  <p:clrMapOvr>
    <a:masterClrMapping/>
  </p:clrMapOvr>
  <mc:AlternateContent xmlns:mc="http://schemas.openxmlformats.org/markup-compatibility/2006" xmlns:p14="http://schemas.microsoft.com/office/powerpoint/2010/main">
    <mc:Choice Requires="p14">
      <p:transition spd="slow" p14:dur="2000" advTm="34380"/>
    </mc:Choice>
    <mc:Fallback xmlns="">
      <p:transition spd="slow" advTm="343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6"/>
                                        </p:tgtEl>
                                      </p:cBhvr>
                                    </p:animEffect>
                                    <p:set>
                                      <p:cBhvr>
                                        <p:cTn id="34" dur="1" fill="hold">
                                          <p:stCondLst>
                                            <p:cond delay="499"/>
                                          </p:stCondLst>
                                        </p:cTn>
                                        <p:tgtEl>
                                          <p:spTgt spid="6"/>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28"/>
                                        </p:tgtEl>
                                      </p:cBhvr>
                                    </p:animEffect>
                                    <p:set>
                                      <p:cBhvr>
                                        <p:cTn id="40" dur="1" fill="hold">
                                          <p:stCondLst>
                                            <p:cond delay="499"/>
                                          </p:stCondLst>
                                        </p:cTn>
                                        <p:tgtEl>
                                          <p:spTgt spid="28"/>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30"/>
                                        </p:tgtEl>
                                      </p:cBhvr>
                                    </p:animEffect>
                                    <p:set>
                                      <p:cBhvr>
                                        <p:cTn id="43" dur="1" fill="hold">
                                          <p:stCondLst>
                                            <p:cond delay="499"/>
                                          </p:stCondLst>
                                        </p:cTn>
                                        <p:tgtEl>
                                          <p:spTgt spid="30"/>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24"/>
                                        </p:tgtEl>
                                      </p:cBhvr>
                                    </p:animEffect>
                                    <p:set>
                                      <p:cBhvr>
                                        <p:cTn id="46"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P spid="7" grpId="0" animBg="1"/>
      <p:bldP spid="9" grpId="0"/>
      <p:bldP spid="11" grpId="0"/>
      <p:bldP spid="11" grpId="1"/>
      <p:bldP spid="28" grpId="0"/>
      <p:bldP spid="28"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http://pmstudent.com/wp-content/uploads/stickman_check_marking_11_30_08_pc_pr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2408" y="5126996"/>
            <a:ext cx="2190750" cy="18265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67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Our Work</a:t>
            </a:r>
          </a:p>
        </p:txBody>
      </p:sp>
      <p:sp>
        <p:nvSpPr>
          <p:cNvPr id="4" name="Slide Number Placeholder 3"/>
          <p:cNvSpPr>
            <a:spLocks noGrp="1"/>
          </p:cNvSpPr>
          <p:nvPr>
            <p:ph type="sldNum" sz="quarter" idx="12"/>
          </p:nvPr>
        </p:nvSpPr>
        <p:spPr/>
        <p:txBody>
          <a:bodyPr/>
          <a:lstStyle/>
          <a:p>
            <a:fld id="{FB44D60C-DC71-434D-A604-EC0BF00EFB16}" type="slidenum">
              <a:rPr lang="en-US" smtClean="0"/>
              <a:t>5</a:t>
            </a:fld>
            <a:endParaRPr lang="en-US"/>
          </a:p>
        </p:txBody>
      </p:sp>
      <p:sp>
        <p:nvSpPr>
          <p:cNvPr id="7" name="Rounded Rectangle 6"/>
          <p:cNvSpPr/>
          <p:nvPr/>
        </p:nvSpPr>
        <p:spPr>
          <a:xfrm>
            <a:off x="760793" y="4393516"/>
            <a:ext cx="7219423" cy="1036073"/>
          </a:xfrm>
          <a:prstGeom prst="roundRect">
            <a:avLst/>
          </a:prstGeom>
          <a:noFill/>
          <a:ln w="38100" cmpd="sng">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170494" y="4649943"/>
            <a:ext cx="4287456" cy="954107"/>
          </a:xfrm>
          <a:prstGeom prst="rect">
            <a:avLst/>
          </a:prstGeom>
          <a:noFill/>
        </p:spPr>
        <p:txBody>
          <a:bodyPr wrap="none" rtlCol="0">
            <a:spAutoFit/>
          </a:bodyPr>
          <a:lstStyle/>
          <a:p>
            <a:r>
              <a:rPr lang="en-US" sz="2800" dirty="0">
                <a:ln w="0"/>
                <a:solidFill>
                  <a:schemeClr val="accent1">
                    <a:lumMod val="75000"/>
                  </a:schemeClr>
                </a:solidFill>
                <a:effectLst>
                  <a:outerShdw blurRad="38100" dist="25400" dir="5400000" algn="ctr" rotWithShape="0">
                    <a:srgbClr val="6E747A">
                      <a:alpha val="43000"/>
                    </a:srgbClr>
                  </a:outerShdw>
                </a:effectLst>
              </a:rPr>
              <a:t>Latency in network switches</a:t>
            </a:r>
          </a:p>
          <a:p>
            <a:endParaRPr lang="en-US" sz="2800" dirty="0"/>
          </a:p>
        </p:txBody>
      </p:sp>
      <p:sp>
        <p:nvSpPr>
          <p:cNvPr id="12" name="Content Placeholder 2"/>
          <p:cNvSpPr>
            <a:spLocks noGrp="1"/>
          </p:cNvSpPr>
          <p:nvPr>
            <p:ph idx="1"/>
          </p:nvPr>
        </p:nvSpPr>
        <p:spPr>
          <a:xfrm>
            <a:off x="628650" y="3001286"/>
            <a:ext cx="7886700" cy="3733972"/>
          </a:xfrm>
        </p:spPr>
        <p:txBody>
          <a:bodyPr/>
          <a:lstStyle/>
          <a:p>
            <a:pPr marL="0" indent="0">
              <a:buNone/>
            </a:pPr>
            <a:endParaRPr lang="en-US" dirty="0" smtClean="0"/>
          </a:p>
          <a:p>
            <a:pPr marL="0" indent="0">
              <a:buNone/>
            </a:pPr>
            <a:r>
              <a:rPr lang="en-US" b="1" dirty="0" smtClean="0"/>
              <a:t>Two contributions:</a:t>
            </a:r>
          </a:p>
          <a:p>
            <a:r>
              <a:rPr lang="en-US" dirty="0" smtClean="0"/>
              <a:t>Systematic experiments to quantify control plane latencies in production switches</a:t>
            </a:r>
          </a:p>
          <a:p>
            <a:r>
              <a:rPr lang="en-US" dirty="0"/>
              <a:t>F</a:t>
            </a:r>
            <a:r>
              <a:rPr lang="en-US" dirty="0" smtClean="0"/>
              <a:t>actors that affect latency and low level explanations</a:t>
            </a:r>
          </a:p>
          <a:p>
            <a:endParaRPr lang="en-US" dirty="0"/>
          </a:p>
        </p:txBody>
      </p:sp>
    </p:spTree>
    <p:custDataLst>
      <p:tags r:id="rId1"/>
    </p:custDataLst>
    <p:extLst>
      <p:ext uri="{BB962C8B-B14F-4D97-AF65-F5344CB8AC3E}">
        <p14:creationId xmlns:p14="http://schemas.microsoft.com/office/powerpoint/2010/main" val="10155263"/>
      </p:ext>
    </p:extLst>
  </p:cSld>
  <p:clrMapOvr>
    <a:masterClrMapping/>
  </p:clrMapOvr>
  <mc:AlternateContent xmlns:mc="http://schemas.openxmlformats.org/markup-compatibility/2006" xmlns:p14="http://schemas.microsoft.com/office/powerpoint/2010/main">
    <mc:Choice Requires="p14">
      <p:transition spd="slow" p14:dur="2000" advTm="24409"/>
    </mc:Choice>
    <mc:Fallback xmlns="">
      <p:transition spd="slow" advTm="2440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1.38889E-6 -3.7037E-6 L 0.00052 -0.39213 " pathEditMode="relative" rAng="0" ptsTypes="AA">
                                      <p:cBhvr>
                                        <p:cTn id="6" dur="2000" fill="hold"/>
                                        <p:tgtEl>
                                          <p:spTgt spid="7"/>
                                        </p:tgtEl>
                                        <p:attrNameLst>
                                          <p:attrName>ppt_x</p:attrName>
                                          <p:attrName>ppt_y</p:attrName>
                                        </p:attrNameLst>
                                      </p:cBhvr>
                                      <p:rCtr x="17" y="-19606"/>
                                    </p:animMotion>
                                  </p:childTnLst>
                                </p:cTn>
                              </p:par>
                              <p:par>
                                <p:cTn id="7" presetID="42" presetClass="path" presetSubtype="0" accel="50000" decel="50000" fill="hold" grpId="0" nodeType="withEffect">
                                  <p:stCondLst>
                                    <p:cond delay="0"/>
                                  </p:stCondLst>
                                  <p:childTnLst>
                                    <p:animMotion origin="layout" path="M -1.38889E-6 -3.7037E-6 L 0.00052 -0.39676 " pathEditMode="relative" rAng="0" ptsTypes="AA">
                                      <p:cBhvr>
                                        <p:cTn id="8" dur="2000" fill="hold"/>
                                        <p:tgtEl>
                                          <p:spTgt spid="9"/>
                                        </p:tgtEl>
                                        <p:attrNameLst>
                                          <p:attrName>ppt_x</p:attrName>
                                          <p:attrName>ppt_y</p:attrName>
                                        </p:attrNameLst>
                                      </p:cBhvr>
                                      <p:rCtr x="17" y="-19838"/>
                                    </p:animMotion>
                                  </p:childTnLst>
                                </p:cTn>
                              </p:par>
                              <p:par>
                                <p:cTn id="9" presetID="10"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p:cNvGrpSpPr/>
          <p:nvPr/>
        </p:nvGrpSpPr>
        <p:grpSpPr>
          <a:xfrm>
            <a:off x="5495779" y="2973404"/>
            <a:ext cx="3019572" cy="1827884"/>
            <a:chOff x="7825563" y="1057420"/>
            <a:chExt cx="2881423" cy="1607333"/>
          </a:xfrm>
        </p:grpSpPr>
        <p:sp>
          <p:nvSpPr>
            <p:cNvPr id="92" name="Rectangle 91"/>
            <p:cNvSpPr/>
            <p:nvPr/>
          </p:nvSpPr>
          <p:spPr>
            <a:xfrm>
              <a:off x="7825563" y="1108263"/>
              <a:ext cx="2881423" cy="1556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3" name="TextBox 92"/>
            <p:cNvSpPr txBox="1"/>
            <p:nvPr/>
          </p:nvSpPr>
          <p:spPr>
            <a:xfrm>
              <a:off x="7897254" y="1057420"/>
              <a:ext cx="2157315" cy="631528"/>
            </a:xfrm>
            <a:prstGeom prst="rect">
              <a:avLst/>
            </a:prstGeom>
            <a:noFill/>
          </p:spPr>
          <p:txBody>
            <a:bodyPr wrap="none" rtlCol="0">
              <a:spAutoFit/>
            </a:bodyPr>
            <a:lstStyle/>
            <a:p>
              <a:r>
                <a:rPr lang="en-US" sz="2400" dirty="0">
                  <a:solidFill>
                    <a:schemeClr val="accent1">
                      <a:lumMod val="75000"/>
                    </a:schemeClr>
                  </a:solidFill>
                </a:rPr>
                <a:t>Inbound Latency</a:t>
              </a:r>
            </a:p>
          </p:txBody>
        </p:sp>
      </p:grpSp>
      <p:sp>
        <p:nvSpPr>
          <p:cNvPr id="70" name="Rectangle 69"/>
          <p:cNvSpPr/>
          <p:nvPr/>
        </p:nvSpPr>
        <p:spPr>
          <a:xfrm>
            <a:off x="808383" y="3011532"/>
            <a:ext cx="4318073" cy="248811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no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Elements of Latency – inbound latency</a:t>
            </a:r>
          </a:p>
        </p:txBody>
      </p:sp>
      <p:sp>
        <p:nvSpPr>
          <p:cNvPr id="13" name="Rectangle 12"/>
          <p:cNvSpPr/>
          <p:nvPr/>
        </p:nvSpPr>
        <p:spPr>
          <a:xfrm>
            <a:off x="1343089" y="5191889"/>
            <a:ext cx="451224" cy="307757"/>
          </a:xfrm>
          <a:prstGeom prst="rect">
            <a:avLst/>
          </a:prstGeom>
          <a:solidFill>
            <a:schemeClr val="bg2">
              <a:lumMod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rPr>
              <a:t>PHY</a:t>
            </a:r>
          </a:p>
        </p:txBody>
      </p:sp>
      <p:sp>
        <p:nvSpPr>
          <p:cNvPr id="14" name="Rectangle 13"/>
          <p:cNvSpPr/>
          <p:nvPr/>
        </p:nvSpPr>
        <p:spPr>
          <a:xfrm>
            <a:off x="1984563" y="5191889"/>
            <a:ext cx="443498" cy="307757"/>
          </a:xfrm>
          <a:prstGeom prst="rect">
            <a:avLst/>
          </a:prstGeom>
          <a:solidFill>
            <a:schemeClr val="bg2">
              <a:lumMod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rPr>
              <a:t>PHY</a:t>
            </a:r>
          </a:p>
        </p:txBody>
      </p:sp>
      <p:sp>
        <p:nvSpPr>
          <p:cNvPr id="71" name="TextBox 70"/>
          <p:cNvSpPr txBox="1"/>
          <p:nvPr/>
        </p:nvSpPr>
        <p:spPr>
          <a:xfrm>
            <a:off x="1150353" y="3009467"/>
            <a:ext cx="800284" cy="369332"/>
          </a:xfrm>
          <a:prstGeom prst="rect">
            <a:avLst/>
          </a:prstGeom>
          <a:noFill/>
        </p:spPr>
        <p:txBody>
          <a:bodyPr wrap="none" rtlCol="0">
            <a:spAutoFit/>
          </a:bodyPr>
          <a:lstStyle/>
          <a:p>
            <a:r>
              <a:rPr lang="en-US" dirty="0"/>
              <a:t>Switch</a:t>
            </a:r>
          </a:p>
        </p:txBody>
      </p:sp>
      <p:sp>
        <p:nvSpPr>
          <p:cNvPr id="84" name="Rounded Rectangle 83"/>
          <p:cNvSpPr/>
          <p:nvPr/>
        </p:nvSpPr>
        <p:spPr>
          <a:xfrm>
            <a:off x="3913291" y="1965226"/>
            <a:ext cx="1213166" cy="430535"/>
          </a:xfrm>
          <a:prstGeom prst="roundRect">
            <a:avLst/>
          </a:prstGeom>
          <a:solidFill>
            <a:schemeClr val="accent1">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Controller</a:t>
            </a:r>
          </a:p>
        </p:txBody>
      </p:sp>
      <p:sp>
        <p:nvSpPr>
          <p:cNvPr id="85" name="TextBox 84"/>
          <p:cNvSpPr txBox="1"/>
          <p:nvPr/>
        </p:nvSpPr>
        <p:spPr>
          <a:xfrm>
            <a:off x="5547269" y="3500100"/>
            <a:ext cx="3081774" cy="1261884"/>
          </a:xfrm>
          <a:prstGeom prst="rect">
            <a:avLst/>
          </a:prstGeom>
          <a:noFill/>
        </p:spPr>
        <p:txBody>
          <a:bodyPr wrap="square" rtlCol="0">
            <a:spAutoFit/>
          </a:bodyPr>
          <a:lstStyle/>
          <a:p>
            <a:r>
              <a:rPr lang="en-US" sz="2000" b="1" dirty="0">
                <a:solidFill>
                  <a:srgbClr val="7030A0"/>
                </a:solidFill>
              </a:rPr>
              <a:t>I1: </a:t>
            </a:r>
            <a:r>
              <a:rPr lang="en-US" sz="2000" dirty="0"/>
              <a:t>Send to ASIC SDK</a:t>
            </a:r>
          </a:p>
          <a:p>
            <a:r>
              <a:rPr lang="en-US" sz="2000" b="1" dirty="0">
                <a:solidFill>
                  <a:schemeClr val="accent6">
                    <a:lumMod val="75000"/>
                  </a:schemeClr>
                </a:solidFill>
              </a:rPr>
              <a:t>I2: </a:t>
            </a:r>
            <a:r>
              <a:rPr lang="en-US" sz="2000" dirty="0"/>
              <a:t>Send to OF Agent</a:t>
            </a:r>
          </a:p>
          <a:p>
            <a:r>
              <a:rPr lang="en-US" sz="2000" b="1" dirty="0">
                <a:solidFill>
                  <a:srgbClr val="C00000"/>
                </a:solidFill>
              </a:rPr>
              <a:t>I3: </a:t>
            </a:r>
            <a:r>
              <a:rPr lang="en-US" sz="2000" dirty="0"/>
              <a:t>Send to Controller</a:t>
            </a:r>
          </a:p>
          <a:p>
            <a:endParaRPr lang="en-US" sz="1600" dirty="0"/>
          </a:p>
        </p:txBody>
      </p:sp>
      <p:sp>
        <p:nvSpPr>
          <p:cNvPr id="91" name="Rectangle 90"/>
          <p:cNvSpPr/>
          <p:nvPr/>
        </p:nvSpPr>
        <p:spPr>
          <a:xfrm>
            <a:off x="1961090" y="5380960"/>
            <a:ext cx="489916" cy="2136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800" dirty="0"/>
              <a:t>Packet</a:t>
            </a:r>
          </a:p>
        </p:txBody>
      </p:sp>
      <p:sp>
        <p:nvSpPr>
          <p:cNvPr id="9" name="Slide Number Placeholder 8"/>
          <p:cNvSpPr>
            <a:spLocks noGrp="1"/>
          </p:cNvSpPr>
          <p:nvPr>
            <p:ph type="sldNum" sz="quarter" idx="12"/>
          </p:nvPr>
        </p:nvSpPr>
        <p:spPr/>
        <p:txBody>
          <a:bodyPr/>
          <a:lstStyle/>
          <a:p>
            <a:fld id="{FB44D60C-DC71-434D-A604-EC0BF00EFB16}" type="slidenum">
              <a:rPr lang="en-US" smtClean="0"/>
              <a:t>6</a:t>
            </a:fld>
            <a:endParaRPr lang="en-US"/>
          </a:p>
        </p:txBody>
      </p:sp>
      <p:sp>
        <p:nvSpPr>
          <p:cNvPr id="40" name="Rectangle 39"/>
          <p:cNvSpPr/>
          <p:nvPr/>
        </p:nvSpPr>
        <p:spPr>
          <a:xfrm>
            <a:off x="2115265" y="3012736"/>
            <a:ext cx="2627557" cy="96056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506874" y="3617091"/>
            <a:ext cx="1240974" cy="362123"/>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n w="0"/>
                <a:solidFill>
                  <a:schemeClr val="tx1"/>
                </a:solidFill>
                <a:effectLst>
                  <a:outerShdw blurRad="38100" dist="19050" dir="2700000" algn="tl" rotWithShape="0">
                    <a:schemeClr val="dk1">
                      <a:alpha val="40000"/>
                    </a:schemeClr>
                  </a:outerShdw>
                </a:effectLst>
              </a:rPr>
              <a:t>CPU</a:t>
            </a:r>
          </a:p>
        </p:txBody>
      </p:sp>
      <p:sp>
        <p:nvSpPr>
          <p:cNvPr id="7" name="Rectangle 6"/>
          <p:cNvSpPr/>
          <p:nvPr/>
        </p:nvSpPr>
        <p:spPr>
          <a:xfrm>
            <a:off x="2145525" y="3552526"/>
            <a:ext cx="808621" cy="39379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n w="0"/>
                <a:solidFill>
                  <a:schemeClr val="tx1"/>
                </a:solidFill>
                <a:effectLst>
                  <a:outerShdw blurRad="38100" dist="19050" dir="2700000" algn="tl" rotWithShape="0">
                    <a:schemeClr val="dk1">
                      <a:alpha val="40000"/>
                    </a:schemeClr>
                  </a:outerShdw>
                </a:effectLst>
              </a:rPr>
              <a:t>Memory</a:t>
            </a:r>
          </a:p>
        </p:txBody>
      </p:sp>
      <p:cxnSp>
        <p:nvCxnSpPr>
          <p:cNvPr id="51" name="Straight Arrow Connector 50"/>
          <p:cNvCxnSpPr>
            <a:endCxn id="7" idx="3"/>
          </p:cNvCxnSpPr>
          <p:nvPr/>
        </p:nvCxnSpPr>
        <p:spPr>
          <a:xfrm flipH="1">
            <a:off x="2954146" y="3744092"/>
            <a:ext cx="547702" cy="533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5" name="TextBox 54"/>
          <p:cNvSpPr txBox="1"/>
          <p:nvPr/>
        </p:nvSpPr>
        <p:spPr>
          <a:xfrm>
            <a:off x="3022081" y="3529023"/>
            <a:ext cx="473206" cy="261610"/>
          </a:xfrm>
          <a:prstGeom prst="rect">
            <a:avLst/>
          </a:prstGeom>
          <a:noFill/>
        </p:spPr>
        <p:txBody>
          <a:bodyPr wrap="none" rtlCol="0">
            <a:spAutoFit/>
          </a:bodyPr>
          <a:lstStyle/>
          <a:p>
            <a:r>
              <a:rPr lang="en-US" sz="1100" dirty="0"/>
              <a:t>DMA</a:t>
            </a:r>
          </a:p>
        </p:txBody>
      </p:sp>
      <p:sp>
        <p:nvSpPr>
          <p:cNvPr id="10" name="Rounded Rectangle 9"/>
          <p:cNvSpPr/>
          <p:nvPr/>
        </p:nvSpPr>
        <p:spPr>
          <a:xfrm>
            <a:off x="3501848" y="3305258"/>
            <a:ext cx="620487" cy="307940"/>
          </a:xfrm>
          <a:prstGeom prst="round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rPr>
              <a:t>ASIC SDK</a:t>
            </a:r>
          </a:p>
        </p:txBody>
      </p:sp>
      <p:sp>
        <p:nvSpPr>
          <p:cNvPr id="11" name="Rounded Rectangle 10"/>
          <p:cNvSpPr/>
          <p:nvPr/>
        </p:nvSpPr>
        <p:spPr>
          <a:xfrm>
            <a:off x="4122335" y="3311060"/>
            <a:ext cx="620487" cy="302138"/>
          </a:xfrm>
          <a:prstGeom prst="round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rPr>
              <a:t>OF Agent</a:t>
            </a:r>
          </a:p>
        </p:txBody>
      </p:sp>
      <p:grpSp>
        <p:nvGrpSpPr>
          <p:cNvPr id="64" name="Group 63"/>
          <p:cNvGrpSpPr/>
          <p:nvPr/>
        </p:nvGrpSpPr>
        <p:grpSpPr>
          <a:xfrm>
            <a:off x="3774211" y="2840146"/>
            <a:ext cx="658363" cy="484768"/>
            <a:chOff x="5044326" y="2847522"/>
            <a:chExt cx="877810" cy="646360"/>
          </a:xfrm>
        </p:grpSpPr>
        <p:cxnSp>
          <p:nvCxnSpPr>
            <p:cNvPr id="29" name="Curved Connector 28"/>
            <p:cNvCxnSpPr>
              <a:stCxn id="10" idx="0"/>
              <a:endCxn id="11" idx="0"/>
            </p:cNvCxnSpPr>
            <p:nvPr/>
          </p:nvCxnSpPr>
          <p:spPr>
            <a:xfrm rot="16200000" flipH="1">
              <a:off x="5504623" y="3076360"/>
              <a:ext cx="7736" cy="827313"/>
            </a:xfrm>
            <a:prstGeom prst="curvedConnector3">
              <a:avLst>
                <a:gd name="adj1" fmla="val -3940021"/>
              </a:avLst>
            </a:prstGeom>
            <a:ln w="38100">
              <a:solidFill>
                <a:schemeClr val="accent6">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044326" y="2847522"/>
              <a:ext cx="427895" cy="410370"/>
            </a:xfrm>
            <a:prstGeom prst="rect">
              <a:avLst/>
            </a:prstGeom>
            <a:noFill/>
          </p:spPr>
          <p:txBody>
            <a:bodyPr wrap="none" rtlCol="0">
              <a:spAutoFit/>
            </a:bodyPr>
            <a:lstStyle/>
            <a:p>
              <a:r>
                <a:rPr lang="en-US" sz="1400" dirty="0"/>
                <a:t>I2</a:t>
              </a:r>
            </a:p>
          </p:txBody>
        </p:sp>
      </p:grpSp>
      <p:sp>
        <p:nvSpPr>
          <p:cNvPr id="46" name="TextBox 45"/>
          <p:cNvSpPr txBox="1"/>
          <p:nvPr/>
        </p:nvSpPr>
        <p:spPr>
          <a:xfrm>
            <a:off x="2163535" y="2973404"/>
            <a:ext cx="1149651" cy="523220"/>
          </a:xfrm>
          <a:prstGeom prst="rect">
            <a:avLst/>
          </a:prstGeom>
          <a:noFill/>
        </p:spPr>
        <p:txBody>
          <a:bodyPr wrap="square" rtlCol="0">
            <a:spAutoFit/>
          </a:bodyPr>
          <a:lstStyle/>
          <a:p>
            <a:r>
              <a:rPr lang="en-US" sz="1600" dirty="0" smtClean="0">
                <a:ln w="0"/>
                <a:effectLst>
                  <a:outerShdw blurRad="38100" dist="19050" dir="2700000" algn="tl" rotWithShape="0">
                    <a:schemeClr val="dk1">
                      <a:alpha val="40000"/>
                    </a:schemeClr>
                  </a:outerShdw>
                </a:effectLst>
              </a:rPr>
              <a:t>CPU board</a:t>
            </a:r>
            <a:endParaRPr lang="en-US" sz="1600" dirty="0">
              <a:ln w="0"/>
              <a:effectLst>
                <a:outerShdw blurRad="38100" dist="19050" dir="2700000" algn="tl" rotWithShape="0">
                  <a:schemeClr val="dk1">
                    <a:alpha val="40000"/>
                  </a:schemeClr>
                </a:outerShdw>
              </a:effectLst>
            </a:endParaRPr>
          </a:p>
          <a:p>
            <a:endParaRPr lang="en-US" sz="1200" dirty="0"/>
          </a:p>
        </p:txBody>
      </p:sp>
      <p:sp>
        <p:nvSpPr>
          <p:cNvPr id="47" name="Rectangle 46"/>
          <p:cNvSpPr/>
          <p:nvPr/>
        </p:nvSpPr>
        <p:spPr>
          <a:xfrm>
            <a:off x="1086306" y="4209064"/>
            <a:ext cx="3813855" cy="83855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p:cNvCxnSpPr/>
          <p:nvPr/>
        </p:nvCxnSpPr>
        <p:spPr>
          <a:xfrm>
            <a:off x="1585828" y="4861194"/>
            <a:ext cx="9017" cy="29741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 name="Rectangle 3"/>
          <p:cNvSpPr/>
          <p:nvPr/>
        </p:nvSpPr>
        <p:spPr>
          <a:xfrm>
            <a:off x="1173628" y="4491299"/>
            <a:ext cx="1599374" cy="378262"/>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n w="0"/>
                <a:solidFill>
                  <a:schemeClr val="tx1"/>
                </a:solidFill>
                <a:effectLst>
                  <a:outerShdw blurRad="38100" dist="19050" dir="2700000" algn="tl" rotWithShape="0">
                    <a:schemeClr val="dk1">
                      <a:alpha val="40000"/>
                    </a:schemeClr>
                  </a:outerShdw>
                </a:effectLst>
              </a:rPr>
              <a:t>Forwarding Engine</a:t>
            </a:r>
          </a:p>
        </p:txBody>
      </p:sp>
      <p:sp>
        <p:nvSpPr>
          <p:cNvPr id="54" name="TextBox 53"/>
          <p:cNvSpPr txBox="1"/>
          <p:nvPr/>
        </p:nvSpPr>
        <p:spPr>
          <a:xfrm>
            <a:off x="2975058" y="4612526"/>
            <a:ext cx="794385" cy="338554"/>
          </a:xfrm>
          <a:prstGeom prst="rect">
            <a:avLst/>
          </a:prstGeom>
          <a:noFill/>
        </p:spPr>
        <p:txBody>
          <a:bodyPr wrap="none" rtlCol="0">
            <a:spAutoFit/>
          </a:bodyPr>
          <a:lstStyle/>
          <a:p>
            <a:r>
              <a:rPr lang="en-US" sz="1600" dirty="0"/>
              <a:t>Lookup</a:t>
            </a:r>
          </a:p>
        </p:txBody>
      </p:sp>
      <p:sp>
        <p:nvSpPr>
          <p:cNvPr id="5" name="Rectangle 4"/>
          <p:cNvSpPr/>
          <p:nvPr/>
        </p:nvSpPr>
        <p:spPr>
          <a:xfrm>
            <a:off x="3734848" y="4483247"/>
            <a:ext cx="785027" cy="384350"/>
          </a:xfrm>
          <a:prstGeom prst="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Hardware Tables</a:t>
            </a:r>
          </a:p>
        </p:txBody>
      </p:sp>
      <p:sp>
        <p:nvSpPr>
          <p:cNvPr id="3" name="7-Point Star 2"/>
          <p:cNvSpPr/>
          <p:nvPr/>
        </p:nvSpPr>
        <p:spPr>
          <a:xfrm>
            <a:off x="3347187" y="4357382"/>
            <a:ext cx="910832" cy="443906"/>
          </a:xfrm>
          <a:prstGeom prst="star7">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900" dirty="0" smtClean="0"/>
              <a:t>No Match</a:t>
            </a:r>
            <a:endParaRPr lang="en-US" sz="900" dirty="0"/>
          </a:p>
        </p:txBody>
      </p:sp>
      <p:grpSp>
        <p:nvGrpSpPr>
          <p:cNvPr id="63" name="Group 62"/>
          <p:cNvGrpSpPr/>
          <p:nvPr/>
        </p:nvGrpSpPr>
        <p:grpSpPr>
          <a:xfrm>
            <a:off x="2206309" y="3326406"/>
            <a:ext cx="1295536" cy="2061952"/>
            <a:chOff x="2970680" y="3263742"/>
            <a:chExt cx="1698449" cy="2749271"/>
          </a:xfrm>
        </p:grpSpPr>
        <p:cxnSp>
          <p:nvCxnSpPr>
            <p:cNvPr id="25" name="Elbow Connector 24"/>
            <p:cNvCxnSpPr>
              <a:stCxn id="14" idx="0"/>
              <a:endCxn id="10" idx="1"/>
            </p:cNvCxnSpPr>
            <p:nvPr/>
          </p:nvCxnSpPr>
          <p:spPr>
            <a:xfrm rot="5400000" flipH="1" flipV="1">
              <a:off x="2664797" y="4008680"/>
              <a:ext cx="2310216" cy="1698449"/>
            </a:xfrm>
            <a:prstGeom prst="bentConnector2">
              <a:avLst/>
            </a:prstGeom>
            <a:ln w="38100">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760226" y="3263742"/>
              <a:ext cx="420729" cy="410369"/>
            </a:xfrm>
            <a:prstGeom prst="rect">
              <a:avLst/>
            </a:prstGeom>
            <a:noFill/>
          </p:spPr>
          <p:txBody>
            <a:bodyPr wrap="none" rtlCol="0">
              <a:spAutoFit/>
            </a:bodyPr>
            <a:lstStyle/>
            <a:p>
              <a:r>
                <a:rPr lang="en-US" sz="1400" dirty="0"/>
                <a:t>I1</a:t>
              </a:r>
            </a:p>
          </p:txBody>
        </p:sp>
      </p:grpSp>
      <p:cxnSp>
        <p:nvCxnSpPr>
          <p:cNvPr id="18" name="Straight Arrow Connector 17"/>
          <p:cNvCxnSpPr>
            <a:stCxn id="7" idx="2"/>
          </p:cNvCxnSpPr>
          <p:nvPr/>
        </p:nvCxnSpPr>
        <p:spPr>
          <a:xfrm flipH="1">
            <a:off x="2549835" y="3946324"/>
            <a:ext cx="1" cy="5615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1"/>
            <a:endCxn id="4" idx="3"/>
          </p:cNvCxnSpPr>
          <p:nvPr/>
        </p:nvCxnSpPr>
        <p:spPr>
          <a:xfrm flipH="1">
            <a:off x="2773002" y="4675422"/>
            <a:ext cx="961846" cy="50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2444919" y="4108734"/>
            <a:ext cx="353943" cy="275075"/>
          </a:xfrm>
          <a:prstGeom prst="rect">
            <a:avLst/>
          </a:prstGeom>
          <a:noFill/>
        </p:spPr>
        <p:txBody>
          <a:bodyPr vert="vert270" wrap="none" rtlCol="0">
            <a:spAutoFit/>
          </a:bodyPr>
          <a:lstStyle/>
          <a:p>
            <a:r>
              <a:rPr lang="en-US" sz="1100" dirty="0"/>
              <a:t>PCI</a:t>
            </a:r>
          </a:p>
        </p:txBody>
      </p:sp>
      <p:sp>
        <p:nvSpPr>
          <p:cNvPr id="48" name="TextBox 47"/>
          <p:cNvSpPr txBox="1"/>
          <p:nvPr/>
        </p:nvSpPr>
        <p:spPr>
          <a:xfrm>
            <a:off x="1112452" y="4142921"/>
            <a:ext cx="1149651" cy="492443"/>
          </a:xfrm>
          <a:prstGeom prst="rect">
            <a:avLst/>
          </a:prstGeom>
          <a:noFill/>
        </p:spPr>
        <p:txBody>
          <a:bodyPr wrap="square" rtlCol="0">
            <a:spAutoFit/>
          </a:bodyPr>
          <a:lstStyle/>
          <a:p>
            <a:r>
              <a:rPr lang="en-US" sz="1400" dirty="0">
                <a:ln w="0"/>
                <a:effectLst>
                  <a:outerShdw blurRad="38100" dist="19050" dir="2700000" algn="tl" rotWithShape="0">
                    <a:schemeClr val="dk1">
                      <a:alpha val="40000"/>
                    </a:schemeClr>
                  </a:outerShdw>
                </a:effectLst>
              </a:rPr>
              <a:t>Switch Fabric</a:t>
            </a:r>
          </a:p>
          <a:p>
            <a:endParaRPr lang="en-US" sz="1200" dirty="0"/>
          </a:p>
        </p:txBody>
      </p:sp>
      <p:cxnSp>
        <p:nvCxnSpPr>
          <p:cNvPr id="88" name="Elbow Connector 87"/>
          <p:cNvCxnSpPr/>
          <p:nvPr/>
        </p:nvCxnSpPr>
        <p:spPr>
          <a:xfrm rot="5400000" flipH="1" flipV="1">
            <a:off x="2664953" y="4216821"/>
            <a:ext cx="714256" cy="1606042"/>
          </a:xfrm>
          <a:prstGeom prst="bentConnector2">
            <a:avLst/>
          </a:prstGeom>
          <a:ln w="19050">
            <a:solidFill>
              <a:schemeClr val="accent2">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189919" y="4869561"/>
            <a:ext cx="11370" cy="32291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nvGrpSpPr>
          <p:cNvPr id="65" name="Group 64"/>
          <p:cNvGrpSpPr/>
          <p:nvPr/>
        </p:nvGrpSpPr>
        <p:grpSpPr>
          <a:xfrm>
            <a:off x="4218664" y="2460024"/>
            <a:ext cx="320922" cy="826018"/>
            <a:chOff x="5521686" y="2603006"/>
            <a:chExt cx="427899" cy="787181"/>
          </a:xfrm>
        </p:grpSpPr>
        <p:cxnSp>
          <p:nvCxnSpPr>
            <p:cNvPr id="31" name="Straight Arrow Connector 30"/>
            <p:cNvCxnSpPr>
              <a:stCxn id="11" idx="0"/>
            </p:cNvCxnSpPr>
            <p:nvPr/>
          </p:nvCxnSpPr>
          <p:spPr>
            <a:xfrm flipV="1">
              <a:off x="5898789" y="2603006"/>
              <a:ext cx="4" cy="787181"/>
            </a:xfrm>
            <a:prstGeom prst="straightConnector1">
              <a:avLst/>
            </a:prstGeom>
            <a:ln w="381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521686" y="2821611"/>
              <a:ext cx="427899" cy="410370"/>
            </a:xfrm>
            <a:prstGeom prst="rect">
              <a:avLst/>
            </a:prstGeom>
            <a:noFill/>
          </p:spPr>
          <p:txBody>
            <a:bodyPr wrap="none" rtlCol="0">
              <a:spAutoFit/>
            </a:bodyPr>
            <a:lstStyle/>
            <a:p>
              <a:r>
                <a:rPr lang="en-US" sz="1400" dirty="0"/>
                <a:t>I3</a:t>
              </a:r>
            </a:p>
          </p:txBody>
        </p:sp>
      </p:grpSp>
    </p:spTree>
    <p:custDataLst>
      <p:tags r:id="rId1"/>
    </p:custDataLst>
    <p:extLst>
      <p:ext uri="{BB962C8B-B14F-4D97-AF65-F5344CB8AC3E}">
        <p14:creationId xmlns:p14="http://schemas.microsoft.com/office/powerpoint/2010/main" val="3913334034"/>
      </p:ext>
    </p:extLst>
  </p:cSld>
  <p:clrMapOvr>
    <a:masterClrMapping/>
  </p:clrMapOvr>
  <mc:AlternateContent xmlns:mc="http://schemas.openxmlformats.org/markup-compatibility/2006" xmlns:p14="http://schemas.microsoft.com/office/powerpoint/2010/main">
    <mc:Choice Requires="p14">
      <p:transition spd="slow" p14:dur="2000" advTm="44944"/>
    </mc:Choice>
    <mc:Fallback xmlns="">
      <p:transition spd="slow" advTm="449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anim calcmode="lin" valueType="num">
                                      <p:cBhvr>
                                        <p:cTn id="8" dur="1000" fill="hold"/>
                                        <p:tgtEl>
                                          <p:spTgt spid="91"/>
                                        </p:tgtEl>
                                        <p:attrNameLst>
                                          <p:attrName>ppt_x</p:attrName>
                                        </p:attrNameLst>
                                      </p:cBhvr>
                                      <p:tavLst>
                                        <p:tav tm="0">
                                          <p:val>
                                            <p:strVal val="#ppt_x"/>
                                          </p:val>
                                        </p:tav>
                                        <p:tav tm="100000">
                                          <p:val>
                                            <p:strVal val="#ppt_x"/>
                                          </p:val>
                                        </p:tav>
                                      </p:tavLst>
                                    </p:anim>
                                    <p:anim calcmode="lin" valueType="num">
                                      <p:cBhvr>
                                        <p:cTn id="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nodeType="clickEffect">
                                  <p:stCondLst>
                                    <p:cond delay="0"/>
                                  </p:stCondLst>
                                  <p:childTnLst>
                                    <p:animEffect transition="out" filter="fade">
                                      <p:cBhvr>
                                        <p:cTn id="25" dur="500"/>
                                        <p:tgtEl>
                                          <p:spTgt spid="88"/>
                                        </p:tgtEl>
                                      </p:cBhvr>
                                    </p:animEffect>
                                    <p:set>
                                      <p:cBhvr>
                                        <p:cTn id="26" dur="1" fill="hold">
                                          <p:stCondLst>
                                            <p:cond delay="499"/>
                                          </p:stCondLst>
                                        </p:cTn>
                                        <p:tgtEl>
                                          <p:spTgt spid="8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5">
                                            <p:txEl>
                                              <p:pRg st="0" end="0"/>
                                            </p:txEl>
                                          </p:spTgt>
                                        </p:tgtEl>
                                        <p:attrNameLst>
                                          <p:attrName>style.visibility</p:attrName>
                                        </p:attrNameLst>
                                      </p:cBhvr>
                                      <p:to>
                                        <p:strVal val="visible"/>
                                      </p:to>
                                    </p:set>
                                  </p:childTnLst>
                                </p:cTn>
                              </p:par>
                              <p:par>
                                <p:cTn id="33" presetID="10" presetClass="exit" presetSubtype="0" fill="hold" grpId="1" nodeType="withEffect">
                                  <p:stCondLst>
                                    <p:cond delay="0"/>
                                  </p:stCondLst>
                                  <p:childTnLst>
                                    <p:animEffect transition="out" filter="fade">
                                      <p:cBhvr>
                                        <p:cTn id="34" dur="500"/>
                                        <p:tgtEl>
                                          <p:spTgt spid="91"/>
                                        </p:tgtEl>
                                      </p:cBhvr>
                                    </p:animEffect>
                                    <p:set>
                                      <p:cBhvr>
                                        <p:cTn id="35" dur="1" fill="hold">
                                          <p:stCondLst>
                                            <p:cond delay="499"/>
                                          </p:stCondLst>
                                        </p:cTn>
                                        <p:tgtEl>
                                          <p:spTgt spid="9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64"/>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65"/>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1" grpId="1" animBg="1"/>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15265" y="3004789"/>
            <a:ext cx="2627557" cy="9825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p:cNvGrpSpPr/>
          <p:nvPr/>
        </p:nvGrpSpPr>
        <p:grpSpPr>
          <a:xfrm>
            <a:off x="5501783" y="2997673"/>
            <a:ext cx="2998577" cy="2456140"/>
            <a:chOff x="7819957" y="1308647"/>
            <a:chExt cx="2956704" cy="1261255"/>
          </a:xfrm>
        </p:grpSpPr>
        <p:sp>
          <p:nvSpPr>
            <p:cNvPr id="96" name="Rectangle 95"/>
            <p:cNvSpPr/>
            <p:nvPr/>
          </p:nvSpPr>
          <p:spPr>
            <a:xfrm>
              <a:off x="7819957" y="1308647"/>
              <a:ext cx="2956704" cy="12612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7" name="TextBox 96"/>
            <p:cNvSpPr txBox="1"/>
            <p:nvPr/>
          </p:nvSpPr>
          <p:spPr>
            <a:xfrm>
              <a:off x="7898525" y="1355719"/>
              <a:ext cx="2455206" cy="237070"/>
            </a:xfrm>
            <a:prstGeom prst="rect">
              <a:avLst/>
            </a:prstGeom>
            <a:noFill/>
          </p:spPr>
          <p:txBody>
            <a:bodyPr wrap="none" rtlCol="0">
              <a:spAutoFit/>
            </a:bodyPr>
            <a:lstStyle/>
            <a:p>
              <a:r>
                <a:rPr lang="en-US" sz="2400" dirty="0">
                  <a:solidFill>
                    <a:schemeClr val="accent1">
                      <a:lumMod val="75000"/>
                    </a:schemeClr>
                  </a:solidFill>
                </a:rPr>
                <a:t>Outbound Latency</a:t>
              </a:r>
            </a:p>
          </p:txBody>
        </p:sp>
      </p:grpSp>
      <p:sp>
        <p:nvSpPr>
          <p:cNvPr id="70" name="Rectangle 69"/>
          <p:cNvSpPr/>
          <p:nvPr/>
        </p:nvSpPr>
        <p:spPr>
          <a:xfrm>
            <a:off x="808383" y="2997673"/>
            <a:ext cx="4318073" cy="248811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p:txBody>
          <a:bodyPr>
            <a:noAutofit/>
          </a:bodyPr>
          <a:lstStyle/>
          <a:p>
            <a:r>
              <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Elements of Latency – outbound latency</a:t>
            </a:r>
          </a:p>
        </p:txBody>
      </p:sp>
      <p:sp>
        <p:nvSpPr>
          <p:cNvPr id="13" name="Rectangle 12"/>
          <p:cNvSpPr/>
          <p:nvPr/>
        </p:nvSpPr>
        <p:spPr>
          <a:xfrm>
            <a:off x="1343089" y="5178030"/>
            <a:ext cx="451224" cy="307757"/>
          </a:xfrm>
          <a:prstGeom prst="rect">
            <a:avLst/>
          </a:prstGeom>
          <a:solidFill>
            <a:schemeClr val="bg2">
              <a:lumMod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rPr>
              <a:t>PHY</a:t>
            </a:r>
          </a:p>
        </p:txBody>
      </p:sp>
      <p:sp>
        <p:nvSpPr>
          <p:cNvPr id="14" name="Rectangle 13"/>
          <p:cNvSpPr/>
          <p:nvPr/>
        </p:nvSpPr>
        <p:spPr>
          <a:xfrm>
            <a:off x="1984563" y="5178030"/>
            <a:ext cx="443498" cy="307757"/>
          </a:xfrm>
          <a:prstGeom prst="rect">
            <a:avLst/>
          </a:prstGeom>
          <a:solidFill>
            <a:schemeClr val="bg2">
              <a:lumMod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rPr>
              <a:t>PHY</a:t>
            </a:r>
          </a:p>
        </p:txBody>
      </p:sp>
      <p:sp>
        <p:nvSpPr>
          <p:cNvPr id="71" name="TextBox 70"/>
          <p:cNvSpPr txBox="1"/>
          <p:nvPr/>
        </p:nvSpPr>
        <p:spPr>
          <a:xfrm>
            <a:off x="1063564" y="2997673"/>
            <a:ext cx="1003865" cy="461665"/>
          </a:xfrm>
          <a:prstGeom prst="rect">
            <a:avLst/>
          </a:prstGeom>
          <a:noFill/>
        </p:spPr>
        <p:txBody>
          <a:bodyPr wrap="none" rtlCol="0">
            <a:spAutoFit/>
          </a:bodyPr>
          <a:lstStyle/>
          <a:p>
            <a:r>
              <a:rPr lang="en-US" sz="2400" dirty="0"/>
              <a:t>Switch</a:t>
            </a:r>
          </a:p>
        </p:txBody>
      </p:sp>
      <p:sp>
        <p:nvSpPr>
          <p:cNvPr id="84" name="Rounded Rectangle 83"/>
          <p:cNvSpPr/>
          <p:nvPr/>
        </p:nvSpPr>
        <p:spPr>
          <a:xfrm>
            <a:off x="3913291" y="1965222"/>
            <a:ext cx="1213166" cy="430535"/>
          </a:xfrm>
          <a:prstGeom prst="roundRect">
            <a:avLst/>
          </a:prstGeom>
          <a:solidFill>
            <a:schemeClr val="accent1">
              <a:lumMod val="40000"/>
              <a:lumOff val="6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ln w="0"/>
                <a:solidFill>
                  <a:schemeClr val="tx1"/>
                </a:solidFill>
                <a:effectLst>
                  <a:outerShdw blurRad="38100" dist="19050" dir="2700000" algn="tl" rotWithShape="0">
                    <a:schemeClr val="dk1">
                      <a:alpha val="40000"/>
                    </a:schemeClr>
                  </a:outerShdw>
                </a:effectLst>
              </a:rPr>
              <a:t>Controller</a:t>
            </a:r>
          </a:p>
        </p:txBody>
      </p:sp>
      <p:sp>
        <p:nvSpPr>
          <p:cNvPr id="85" name="TextBox 84"/>
          <p:cNvSpPr txBox="1"/>
          <p:nvPr/>
        </p:nvSpPr>
        <p:spPr>
          <a:xfrm>
            <a:off x="5581464" y="3513046"/>
            <a:ext cx="3081774" cy="1754326"/>
          </a:xfrm>
          <a:prstGeom prst="rect">
            <a:avLst/>
          </a:prstGeom>
          <a:noFill/>
        </p:spPr>
        <p:txBody>
          <a:bodyPr wrap="square" rtlCol="0">
            <a:spAutoFit/>
          </a:bodyPr>
          <a:lstStyle/>
          <a:p>
            <a:r>
              <a:rPr lang="en-US" b="1" dirty="0" smtClean="0">
                <a:solidFill>
                  <a:schemeClr val="accent1"/>
                </a:solidFill>
              </a:rPr>
              <a:t>O1</a:t>
            </a:r>
            <a:r>
              <a:rPr lang="en-US" b="1" dirty="0">
                <a:solidFill>
                  <a:schemeClr val="accent1"/>
                </a:solidFill>
              </a:rPr>
              <a:t>: </a:t>
            </a:r>
            <a:r>
              <a:rPr lang="en-US" dirty="0"/>
              <a:t>Parse OF </a:t>
            </a:r>
            <a:r>
              <a:rPr lang="en-US" dirty="0" err="1"/>
              <a:t>Msg</a:t>
            </a:r>
            <a:endParaRPr lang="en-US" dirty="0"/>
          </a:p>
          <a:p>
            <a:r>
              <a:rPr lang="en-US" b="1" dirty="0">
                <a:solidFill>
                  <a:schemeClr val="accent6">
                    <a:lumMod val="75000"/>
                  </a:schemeClr>
                </a:solidFill>
              </a:rPr>
              <a:t>O2: </a:t>
            </a:r>
            <a:r>
              <a:rPr lang="en-US" dirty="0"/>
              <a:t>Software schedules the rule</a:t>
            </a:r>
          </a:p>
          <a:p>
            <a:r>
              <a:rPr lang="en-US" b="1" dirty="0">
                <a:solidFill>
                  <a:schemeClr val="accent4">
                    <a:lumMod val="75000"/>
                  </a:schemeClr>
                </a:solidFill>
              </a:rPr>
              <a:t>O3: </a:t>
            </a:r>
            <a:r>
              <a:rPr lang="en-US" dirty="0"/>
              <a:t>Reordering of rules in table</a:t>
            </a:r>
          </a:p>
          <a:p>
            <a:r>
              <a:rPr lang="en-US" b="1" dirty="0">
                <a:solidFill>
                  <a:srgbClr val="FF0000"/>
                </a:solidFill>
              </a:rPr>
              <a:t>O4: </a:t>
            </a:r>
            <a:r>
              <a:rPr lang="en-US" dirty="0"/>
              <a:t>Rule is updated in table</a:t>
            </a:r>
          </a:p>
        </p:txBody>
      </p:sp>
      <p:sp>
        <p:nvSpPr>
          <p:cNvPr id="9" name="Slide Number Placeholder 8"/>
          <p:cNvSpPr>
            <a:spLocks noGrp="1"/>
          </p:cNvSpPr>
          <p:nvPr>
            <p:ph type="sldNum" sz="quarter" idx="12"/>
          </p:nvPr>
        </p:nvSpPr>
        <p:spPr/>
        <p:txBody>
          <a:bodyPr/>
          <a:lstStyle/>
          <a:p>
            <a:fld id="{FB44D60C-DC71-434D-A604-EC0BF00EFB16}" type="slidenum">
              <a:rPr lang="en-US" smtClean="0"/>
              <a:t>7</a:t>
            </a:fld>
            <a:endParaRPr lang="en-US"/>
          </a:p>
        </p:txBody>
      </p:sp>
      <p:sp>
        <p:nvSpPr>
          <p:cNvPr id="21" name="Rectangle 20"/>
          <p:cNvSpPr/>
          <p:nvPr/>
        </p:nvSpPr>
        <p:spPr>
          <a:xfrm>
            <a:off x="2119029" y="2992921"/>
            <a:ext cx="2627557" cy="96056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29702" y="3549335"/>
            <a:ext cx="808621" cy="39379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n w="0"/>
                <a:solidFill>
                  <a:schemeClr val="tx1"/>
                </a:solidFill>
                <a:effectLst>
                  <a:outerShdw blurRad="38100" dist="19050" dir="2700000" algn="tl" rotWithShape="0">
                    <a:schemeClr val="dk1">
                      <a:alpha val="40000"/>
                    </a:schemeClr>
                  </a:outerShdw>
                </a:effectLst>
              </a:rPr>
              <a:t>Memory</a:t>
            </a:r>
          </a:p>
        </p:txBody>
      </p:sp>
      <p:sp>
        <p:nvSpPr>
          <p:cNvPr id="8" name="Rectangle 7"/>
          <p:cNvSpPr/>
          <p:nvPr/>
        </p:nvSpPr>
        <p:spPr>
          <a:xfrm>
            <a:off x="3485543" y="3581010"/>
            <a:ext cx="1240974" cy="362123"/>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n w="0"/>
                <a:solidFill>
                  <a:schemeClr val="tx1"/>
                </a:solidFill>
                <a:effectLst>
                  <a:outerShdw blurRad="38100" dist="19050" dir="2700000" algn="tl" rotWithShape="0">
                    <a:schemeClr val="dk1">
                      <a:alpha val="40000"/>
                    </a:schemeClr>
                  </a:outerShdw>
                </a:effectLst>
              </a:rPr>
              <a:t>CPU</a:t>
            </a:r>
          </a:p>
        </p:txBody>
      </p:sp>
      <p:sp>
        <p:nvSpPr>
          <p:cNvPr id="10" name="Rounded Rectangle 9"/>
          <p:cNvSpPr/>
          <p:nvPr/>
        </p:nvSpPr>
        <p:spPr>
          <a:xfrm>
            <a:off x="3501848" y="3291399"/>
            <a:ext cx="620487" cy="307940"/>
          </a:xfrm>
          <a:prstGeom prst="round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rPr>
              <a:t>ASIC SDK</a:t>
            </a:r>
          </a:p>
        </p:txBody>
      </p:sp>
      <p:sp>
        <p:nvSpPr>
          <p:cNvPr id="11" name="Rounded Rectangle 10"/>
          <p:cNvSpPr/>
          <p:nvPr/>
        </p:nvSpPr>
        <p:spPr>
          <a:xfrm>
            <a:off x="4122335" y="3297201"/>
            <a:ext cx="620487" cy="302138"/>
          </a:xfrm>
          <a:prstGeom prst="round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rPr>
              <a:t>OF Agent</a:t>
            </a:r>
          </a:p>
        </p:txBody>
      </p:sp>
      <p:grpSp>
        <p:nvGrpSpPr>
          <p:cNvPr id="77" name="Group 76"/>
          <p:cNvGrpSpPr/>
          <p:nvPr/>
        </p:nvGrpSpPr>
        <p:grpSpPr>
          <a:xfrm>
            <a:off x="4122334" y="3571561"/>
            <a:ext cx="482880" cy="403071"/>
            <a:chOff x="8443274" y="4263547"/>
            <a:chExt cx="584802" cy="354146"/>
          </a:xfrm>
        </p:grpSpPr>
        <p:cxnSp>
          <p:nvCxnSpPr>
            <p:cNvPr id="35" name="Straight Arrow Connector 34"/>
            <p:cNvCxnSpPr/>
            <p:nvPr/>
          </p:nvCxnSpPr>
          <p:spPr>
            <a:xfrm flipH="1">
              <a:off x="8443274" y="4263547"/>
              <a:ext cx="560599" cy="309825"/>
            </a:xfrm>
            <a:prstGeom prst="straightConnector1">
              <a:avLst/>
            </a:prstGeom>
            <a:ln w="38100">
              <a:solidFill>
                <a:schemeClr val="accent6">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8585059" y="4374316"/>
              <a:ext cx="443017" cy="243377"/>
            </a:xfrm>
            <a:prstGeom prst="rect">
              <a:avLst/>
            </a:prstGeom>
            <a:noFill/>
          </p:spPr>
          <p:txBody>
            <a:bodyPr wrap="none" rtlCol="0">
              <a:spAutoFit/>
            </a:bodyPr>
            <a:lstStyle/>
            <a:p>
              <a:r>
                <a:rPr lang="en-US" sz="1200" dirty="0"/>
                <a:t>O2</a:t>
              </a:r>
            </a:p>
          </p:txBody>
        </p:sp>
      </p:grpSp>
      <p:sp>
        <p:nvSpPr>
          <p:cNvPr id="55" name="TextBox 54"/>
          <p:cNvSpPr txBox="1"/>
          <p:nvPr/>
        </p:nvSpPr>
        <p:spPr>
          <a:xfrm>
            <a:off x="2970105" y="3538337"/>
            <a:ext cx="473206" cy="261610"/>
          </a:xfrm>
          <a:prstGeom prst="rect">
            <a:avLst/>
          </a:prstGeom>
          <a:noFill/>
        </p:spPr>
        <p:txBody>
          <a:bodyPr wrap="none" rtlCol="0">
            <a:spAutoFit/>
          </a:bodyPr>
          <a:lstStyle/>
          <a:p>
            <a:r>
              <a:rPr lang="en-US" sz="1100" dirty="0"/>
              <a:t>DMA</a:t>
            </a:r>
          </a:p>
        </p:txBody>
      </p:sp>
      <p:cxnSp>
        <p:nvCxnSpPr>
          <p:cNvPr id="51" name="Straight Arrow Connector 50"/>
          <p:cNvCxnSpPr/>
          <p:nvPr/>
        </p:nvCxnSpPr>
        <p:spPr>
          <a:xfrm flipH="1">
            <a:off x="2923886" y="3776774"/>
            <a:ext cx="571402"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nvGrpSpPr>
          <p:cNvPr id="66" name="Group 65"/>
          <p:cNvGrpSpPr/>
          <p:nvPr/>
        </p:nvGrpSpPr>
        <p:grpSpPr>
          <a:xfrm>
            <a:off x="4572011" y="2537150"/>
            <a:ext cx="349776" cy="760050"/>
            <a:chOff x="6070705" y="2473363"/>
            <a:chExt cx="466366" cy="1098197"/>
          </a:xfrm>
        </p:grpSpPr>
        <p:cxnSp>
          <p:nvCxnSpPr>
            <p:cNvPr id="33" name="Straight Arrow Connector 32"/>
            <p:cNvCxnSpPr/>
            <p:nvPr/>
          </p:nvCxnSpPr>
          <p:spPr>
            <a:xfrm>
              <a:off x="6096000" y="2491991"/>
              <a:ext cx="0" cy="107956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070705" y="2473363"/>
              <a:ext cx="466366" cy="378001"/>
            </a:xfrm>
            <a:prstGeom prst="rect">
              <a:avLst/>
            </a:prstGeom>
            <a:noFill/>
          </p:spPr>
          <p:txBody>
            <a:bodyPr wrap="none" rtlCol="0">
              <a:spAutoFit/>
            </a:bodyPr>
            <a:lstStyle/>
            <a:p>
              <a:r>
                <a:rPr lang="en-US" sz="1100" dirty="0"/>
                <a:t>O1</a:t>
              </a:r>
            </a:p>
          </p:txBody>
        </p:sp>
      </p:grpSp>
      <p:sp>
        <p:nvSpPr>
          <p:cNvPr id="52" name="Rectangle 51"/>
          <p:cNvSpPr/>
          <p:nvPr/>
        </p:nvSpPr>
        <p:spPr>
          <a:xfrm>
            <a:off x="1047213" y="4133309"/>
            <a:ext cx="3813855" cy="83855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173628" y="4477440"/>
            <a:ext cx="1599374" cy="378262"/>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Forwarding Engine</a:t>
            </a:r>
          </a:p>
        </p:txBody>
      </p:sp>
      <p:sp>
        <p:nvSpPr>
          <p:cNvPr id="54" name="TextBox 53"/>
          <p:cNvSpPr txBox="1"/>
          <p:nvPr/>
        </p:nvSpPr>
        <p:spPr>
          <a:xfrm>
            <a:off x="2975058" y="4598667"/>
            <a:ext cx="794385" cy="338554"/>
          </a:xfrm>
          <a:prstGeom prst="rect">
            <a:avLst/>
          </a:prstGeom>
          <a:noFill/>
        </p:spPr>
        <p:txBody>
          <a:bodyPr wrap="none" rtlCol="0">
            <a:spAutoFit/>
          </a:bodyPr>
          <a:lstStyle/>
          <a:p>
            <a:r>
              <a:rPr lang="en-US" sz="1600" dirty="0"/>
              <a:t>Lookup</a:t>
            </a:r>
          </a:p>
        </p:txBody>
      </p:sp>
      <p:cxnSp>
        <p:nvCxnSpPr>
          <p:cNvPr id="20" name="Straight Arrow Connector 19"/>
          <p:cNvCxnSpPr>
            <a:stCxn id="5" idx="1"/>
            <a:endCxn id="4" idx="3"/>
          </p:cNvCxnSpPr>
          <p:nvPr/>
        </p:nvCxnSpPr>
        <p:spPr>
          <a:xfrm flipH="1">
            <a:off x="2773002" y="4661563"/>
            <a:ext cx="961846" cy="50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 name="Rectangle 4"/>
          <p:cNvSpPr/>
          <p:nvPr/>
        </p:nvSpPr>
        <p:spPr>
          <a:xfrm>
            <a:off x="3734848" y="4469388"/>
            <a:ext cx="785027" cy="384350"/>
          </a:xfrm>
          <a:prstGeom prst="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Hardware Tables</a:t>
            </a:r>
          </a:p>
        </p:txBody>
      </p:sp>
      <p:sp>
        <p:nvSpPr>
          <p:cNvPr id="50" name="TextBox 49"/>
          <p:cNvSpPr txBox="1"/>
          <p:nvPr/>
        </p:nvSpPr>
        <p:spPr>
          <a:xfrm>
            <a:off x="2444919" y="4094875"/>
            <a:ext cx="353943" cy="275075"/>
          </a:xfrm>
          <a:prstGeom prst="rect">
            <a:avLst/>
          </a:prstGeom>
          <a:noFill/>
        </p:spPr>
        <p:txBody>
          <a:bodyPr vert="vert270" wrap="none" rtlCol="0">
            <a:spAutoFit/>
          </a:bodyPr>
          <a:lstStyle/>
          <a:p>
            <a:r>
              <a:rPr lang="en-US" sz="1100" dirty="0"/>
              <a:t>PCI</a:t>
            </a:r>
          </a:p>
        </p:txBody>
      </p:sp>
      <p:cxnSp>
        <p:nvCxnSpPr>
          <p:cNvPr id="18" name="Straight Arrow Connector 17"/>
          <p:cNvCxnSpPr>
            <a:stCxn id="7" idx="2"/>
          </p:cNvCxnSpPr>
          <p:nvPr/>
        </p:nvCxnSpPr>
        <p:spPr>
          <a:xfrm flipH="1">
            <a:off x="2534012" y="3943133"/>
            <a:ext cx="1" cy="5615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nvGrpSpPr>
          <p:cNvPr id="83" name="Group 82"/>
          <p:cNvGrpSpPr/>
          <p:nvPr/>
        </p:nvGrpSpPr>
        <p:grpSpPr>
          <a:xfrm>
            <a:off x="4081295" y="3924187"/>
            <a:ext cx="429988" cy="545203"/>
            <a:chOff x="5441734" y="4514186"/>
            <a:chExt cx="573317" cy="726945"/>
          </a:xfrm>
        </p:grpSpPr>
        <p:cxnSp>
          <p:nvCxnSpPr>
            <p:cNvPr id="37" name="Straight Arrow Connector 36"/>
            <p:cNvCxnSpPr>
              <a:stCxn id="8" idx="2"/>
              <a:endCxn id="5" idx="0"/>
            </p:cNvCxnSpPr>
            <p:nvPr/>
          </p:nvCxnSpPr>
          <p:spPr>
            <a:xfrm>
              <a:off x="5474714" y="4539450"/>
              <a:ext cx="28443" cy="701681"/>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441734" y="4514186"/>
              <a:ext cx="573317" cy="369336"/>
            </a:xfrm>
            <a:prstGeom prst="rect">
              <a:avLst/>
            </a:prstGeom>
            <a:noFill/>
          </p:spPr>
          <p:txBody>
            <a:bodyPr wrap="square" rtlCol="0">
              <a:spAutoFit/>
            </a:bodyPr>
            <a:lstStyle/>
            <a:p>
              <a:r>
                <a:rPr lang="en-US" sz="1200" dirty="0"/>
                <a:t>O4</a:t>
              </a:r>
            </a:p>
          </p:txBody>
        </p:sp>
      </p:grpSp>
      <p:grpSp>
        <p:nvGrpSpPr>
          <p:cNvPr id="69" name="Group 68"/>
          <p:cNvGrpSpPr/>
          <p:nvPr/>
        </p:nvGrpSpPr>
        <p:grpSpPr>
          <a:xfrm>
            <a:off x="4127361" y="4526857"/>
            <a:ext cx="733707" cy="340736"/>
            <a:chOff x="5514506" y="5136839"/>
            <a:chExt cx="978273" cy="454317"/>
          </a:xfrm>
        </p:grpSpPr>
        <p:sp>
          <p:nvSpPr>
            <p:cNvPr id="61" name="TextBox 60"/>
            <p:cNvSpPr txBox="1"/>
            <p:nvPr/>
          </p:nvSpPr>
          <p:spPr>
            <a:xfrm>
              <a:off x="6026412" y="5136839"/>
              <a:ext cx="466367" cy="348815"/>
            </a:xfrm>
            <a:prstGeom prst="rect">
              <a:avLst/>
            </a:prstGeom>
            <a:noFill/>
          </p:spPr>
          <p:txBody>
            <a:bodyPr wrap="none" rtlCol="0">
              <a:spAutoFit/>
            </a:bodyPr>
            <a:lstStyle/>
            <a:p>
              <a:r>
                <a:rPr lang="en-US" sz="1100" dirty="0"/>
                <a:t>O3</a:t>
              </a:r>
            </a:p>
          </p:txBody>
        </p:sp>
        <p:cxnSp>
          <p:nvCxnSpPr>
            <p:cNvPr id="49" name="Curved Connector 48"/>
            <p:cNvCxnSpPr>
              <a:stCxn id="5" idx="2"/>
              <a:endCxn id="5" idx="3"/>
            </p:cNvCxnSpPr>
            <p:nvPr/>
          </p:nvCxnSpPr>
          <p:spPr>
            <a:xfrm rot="5400000" flipH="1" flipV="1">
              <a:off x="5648063" y="5201364"/>
              <a:ext cx="256235" cy="523349"/>
            </a:xfrm>
            <a:prstGeom prst="curvedConnector4">
              <a:avLst>
                <a:gd name="adj1" fmla="val -118954"/>
                <a:gd name="adj2" fmla="val 158240"/>
              </a:avLst>
            </a:prstGeom>
            <a:ln w="38100">
              <a:solidFill>
                <a:schemeClr val="accent4">
                  <a:lumMod val="7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p:cNvCxnSpPr/>
          <p:nvPr/>
        </p:nvCxnSpPr>
        <p:spPr>
          <a:xfrm>
            <a:off x="2189919" y="4855702"/>
            <a:ext cx="11370" cy="32291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1585828" y="4847335"/>
            <a:ext cx="9017" cy="29741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1114619" y="4143988"/>
            <a:ext cx="1149651" cy="492443"/>
          </a:xfrm>
          <a:prstGeom prst="rect">
            <a:avLst/>
          </a:prstGeom>
          <a:noFill/>
        </p:spPr>
        <p:txBody>
          <a:bodyPr wrap="square" rtlCol="0">
            <a:spAutoFit/>
          </a:bodyPr>
          <a:lstStyle/>
          <a:p>
            <a:r>
              <a:rPr lang="en-US" sz="1400" dirty="0">
                <a:ln w="0"/>
                <a:effectLst>
                  <a:outerShdw blurRad="38100" dist="19050" dir="2700000" algn="tl" rotWithShape="0">
                    <a:schemeClr val="dk1">
                      <a:alpha val="40000"/>
                    </a:schemeClr>
                  </a:outerShdw>
                </a:effectLst>
              </a:rPr>
              <a:t>Switch Fabric</a:t>
            </a:r>
          </a:p>
          <a:p>
            <a:endParaRPr lang="en-US" sz="1200" dirty="0"/>
          </a:p>
        </p:txBody>
      </p:sp>
      <p:sp>
        <p:nvSpPr>
          <p:cNvPr id="53" name="TextBox 52"/>
          <p:cNvSpPr txBox="1"/>
          <p:nvPr/>
        </p:nvSpPr>
        <p:spPr>
          <a:xfrm>
            <a:off x="2163535" y="2973404"/>
            <a:ext cx="1149651" cy="523220"/>
          </a:xfrm>
          <a:prstGeom prst="rect">
            <a:avLst/>
          </a:prstGeom>
          <a:noFill/>
        </p:spPr>
        <p:txBody>
          <a:bodyPr wrap="square" rtlCol="0">
            <a:spAutoFit/>
          </a:bodyPr>
          <a:lstStyle/>
          <a:p>
            <a:r>
              <a:rPr lang="en-US" sz="1600" dirty="0" smtClean="0">
                <a:ln w="0"/>
                <a:effectLst>
                  <a:outerShdw blurRad="38100" dist="19050" dir="2700000" algn="tl" rotWithShape="0">
                    <a:schemeClr val="dk1">
                      <a:alpha val="40000"/>
                    </a:schemeClr>
                  </a:outerShdw>
                </a:effectLst>
              </a:rPr>
              <a:t>CPU board</a:t>
            </a:r>
            <a:endParaRPr lang="en-US" sz="1600" dirty="0">
              <a:ln w="0"/>
              <a:effectLst>
                <a:outerShdw blurRad="38100" dist="19050" dir="2700000" algn="tl" rotWithShape="0">
                  <a:schemeClr val="dk1">
                    <a:alpha val="40000"/>
                  </a:schemeClr>
                </a:outerShdw>
              </a:effectLst>
            </a:endParaRPr>
          </a:p>
          <a:p>
            <a:endParaRPr lang="en-US" sz="1200" dirty="0"/>
          </a:p>
        </p:txBody>
      </p:sp>
    </p:spTree>
    <p:custDataLst>
      <p:tags r:id="rId1"/>
    </p:custDataLst>
    <p:extLst>
      <p:ext uri="{BB962C8B-B14F-4D97-AF65-F5344CB8AC3E}">
        <p14:creationId xmlns:p14="http://schemas.microsoft.com/office/powerpoint/2010/main" val="827606010"/>
      </p:ext>
    </p:extLst>
  </p:cSld>
  <p:clrMapOvr>
    <a:masterClrMapping/>
  </p:clrMapOvr>
  <mc:AlternateContent xmlns:mc="http://schemas.openxmlformats.org/markup-compatibility/2006" xmlns:p14="http://schemas.microsoft.com/office/powerpoint/2010/main">
    <mc:Choice Requires="p14">
      <p:transition spd="slow" p14:dur="2000" advTm="51232"/>
    </mc:Choice>
    <mc:Fallback xmlns="">
      <p:transition spd="slow" advTm="512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Measurement Scope</a:t>
            </a:r>
            <a:endParaRPr lang="zh-CN" alt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endParaRPr>
          </a:p>
        </p:txBody>
      </p:sp>
      <p:sp>
        <p:nvSpPr>
          <p:cNvPr id="3" name="内容占位符 2"/>
          <p:cNvSpPr>
            <a:spLocks noGrp="1"/>
          </p:cNvSpPr>
          <p:nvPr>
            <p:ph idx="1"/>
          </p:nvPr>
        </p:nvSpPr>
        <p:spPr/>
        <p:txBody>
          <a:bodyPr/>
          <a:lstStyle/>
          <a:p>
            <a:r>
              <a:rPr lang="en-US" altLang="zh-CN" dirty="0" smtClean="0"/>
              <a:t>Inbound Latency</a:t>
            </a:r>
          </a:p>
          <a:p>
            <a:pPr lvl="1"/>
            <a:r>
              <a:rPr lang="en-US" altLang="zh-CN" dirty="0" smtClean="0"/>
              <a:t>Increases with flow arrival rate</a:t>
            </a:r>
          </a:p>
          <a:p>
            <a:pPr lvl="1"/>
            <a:r>
              <a:rPr lang="en-US" altLang="zh-CN" dirty="0" smtClean="0"/>
              <a:t>Increases with interference from outbound </a:t>
            </a:r>
            <a:r>
              <a:rPr lang="en-US" altLang="zh-CN" dirty="0" err="1" smtClean="0"/>
              <a:t>msgs</a:t>
            </a:r>
            <a:endParaRPr lang="en-US" altLang="zh-CN" dirty="0" smtClean="0"/>
          </a:p>
          <a:p>
            <a:pPr lvl="1"/>
            <a:r>
              <a:rPr lang="en-US" altLang="zh-CN" dirty="0" smtClean="0"/>
              <a:t>Higher CPU usage for higher arrival rates</a:t>
            </a:r>
            <a:endParaRPr lang="en-US" altLang="zh-CN" dirty="0"/>
          </a:p>
          <a:p>
            <a:pPr lvl="1"/>
            <a:endParaRPr lang="en-US" altLang="zh-CN" dirty="0"/>
          </a:p>
          <a:p>
            <a:r>
              <a:rPr lang="en-US" altLang="zh-CN" dirty="0" smtClean="0"/>
              <a:t>Outbound Latency</a:t>
            </a:r>
          </a:p>
          <a:p>
            <a:pPr lvl="1"/>
            <a:r>
              <a:rPr lang="en-US" altLang="zh-CN" dirty="0" smtClean="0"/>
              <a:t>Insertion </a:t>
            </a:r>
          </a:p>
          <a:p>
            <a:pPr lvl="1"/>
            <a:r>
              <a:rPr lang="en-US" altLang="zh-CN" dirty="0" smtClean="0"/>
              <a:t>Modification</a:t>
            </a:r>
          </a:p>
          <a:p>
            <a:pPr lvl="1"/>
            <a:r>
              <a:rPr lang="en-US" altLang="zh-CN" dirty="0" smtClean="0"/>
              <a:t>Deletion</a:t>
            </a:r>
            <a:endParaRPr lang="zh-CN" altLang="en-US" dirty="0"/>
          </a:p>
        </p:txBody>
      </p:sp>
      <p:sp>
        <p:nvSpPr>
          <p:cNvPr id="4" name="灯片编号占位符 3"/>
          <p:cNvSpPr>
            <a:spLocks noGrp="1"/>
          </p:cNvSpPr>
          <p:nvPr>
            <p:ph type="sldNum" sz="quarter" idx="12"/>
          </p:nvPr>
        </p:nvSpPr>
        <p:spPr/>
        <p:txBody>
          <a:bodyPr/>
          <a:lstStyle/>
          <a:p>
            <a:fld id="{FB44D60C-DC71-434D-A604-EC0BF00EFB16}" type="slidenum">
              <a:rPr lang="en-US" smtClean="0"/>
              <a:t>8</a:t>
            </a:fld>
            <a:endParaRPr lang="en-US"/>
          </a:p>
        </p:txBody>
      </p:sp>
      <p:sp>
        <p:nvSpPr>
          <p:cNvPr id="5" name="Rectangle 4"/>
          <p:cNvSpPr/>
          <p:nvPr/>
        </p:nvSpPr>
        <p:spPr>
          <a:xfrm>
            <a:off x="0" y="1639614"/>
            <a:ext cx="9144000" cy="2175641"/>
          </a:xfrm>
          <a:prstGeom prst="rect">
            <a:avLst/>
          </a:pr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直接箭头连接符 5"/>
          <p:cNvCxnSpPr/>
          <p:nvPr/>
        </p:nvCxnSpPr>
        <p:spPr>
          <a:xfrm flipH="1" flipV="1">
            <a:off x="4788318" y="3494679"/>
            <a:ext cx="1171048" cy="99849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171090" y="4524705"/>
            <a:ext cx="3459345" cy="400110"/>
          </a:xfrm>
          <a:prstGeom prst="rect">
            <a:avLst/>
          </a:prstGeom>
          <a:noFill/>
        </p:spPr>
        <p:txBody>
          <a:bodyPr wrap="none" rtlCol="0">
            <a:spAutoFit/>
          </a:bodyPr>
          <a:lstStyle/>
          <a:p>
            <a:r>
              <a:rPr lang="en-US" altLang="zh-CN" sz="2000" dirty="0" smtClean="0">
                <a:solidFill>
                  <a:srgbClr val="C00000"/>
                </a:solidFill>
              </a:rPr>
              <a:t>Please see our paper for details</a:t>
            </a:r>
            <a:endParaRPr lang="zh-CN" altLang="en-US" sz="2000" dirty="0">
              <a:solidFill>
                <a:srgbClr val="C00000"/>
              </a:solidFill>
            </a:endParaRPr>
          </a:p>
        </p:txBody>
      </p:sp>
    </p:spTree>
    <p:extLst>
      <p:ext uri="{BB962C8B-B14F-4D97-AF65-F5344CB8AC3E}">
        <p14:creationId xmlns:p14="http://schemas.microsoft.com/office/powerpoint/2010/main" val="352763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rPr>
              <a:t>Measurement Methodology</a:t>
            </a:r>
            <a:endParaRPr lang="en-US" sz="6000" dirty="0">
              <a:ln w="0"/>
              <a:effectLst>
                <a:outerShdw blurRad="38100" dist="19050" dir="2700000" algn="tl" rotWithShape="0">
                  <a:schemeClr val="dk1">
                    <a:alpha val="40000"/>
                  </a:schemeClr>
                </a:outerShdw>
              </a:effectLst>
              <a:latin typeface="Microsoft Himalaya" pitchFamily="2" charset="0"/>
              <a:ea typeface="Microsoft Himalaya" pitchFamily="2" charset="0"/>
              <a:cs typeface="Microsoft Himalaya" pitchFamily="2" charset="0"/>
            </a:endParaRPr>
          </a:p>
        </p:txBody>
      </p:sp>
      <p:sp>
        <p:nvSpPr>
          <p:cNvPr id="4" name="Slide Number Placeholder 3"/>
          <p:cNvSpPr>
            <a:spLocks noGrp="1"/>
          </p:cNvSpPr>
          <p:nvPr>
            <p:ph type="sldNum" sz="quarter" idx="12"/>
          </p:nvPr>
        </p:nvSpPr>
        <p:spPr/>
        <p:txBody>
          <a:bodyPr/>
          <a:lstStyle/>
          <a:p>
            <a:fld id="{FB44D60C-DC71-434D-A604-EC0BF00EFB16}" type="slidenum">
              <a:rPr lang="en-US" smtClean="0"/>
              <a:t>9</a:t>
            </a:fld>
            <a:endParaRPr lang="en-US"/>
          </a:p>
        </p:txBody>
      </p:sp>
      <p:graphicFrame>
        <p:nvGraphicFramePr>
          <p:cNvPr id="25" name="Table 5"/>
          <p:cNvGraphicFramePr>
            <a:graphicFrameLocks noGrp="1"/>
          </p:cNvGraphicFramePr>
          <p:nvPr>
            <p:extLst>
              <p:ext uri="{D42A27DB-BD31-4B8C-83A1-F6EECF244321}">
                <p14:modId xmlns:p14="http://schemas.microsoft.com/office/powerpoint/2010/main" val="2093082126"/>
              </p:ext>
            </p:extLst>
          </p:nvPr>
        </p:nvGraphicFramePr>
        <p:xfrm>
          <a:off x="991319" y="2144108"/>
          <a:ext cx="7222513" cy="2916621"/>
        </p:xfrm>
        <a:graphic>
          <a:graphicData uri="http://schemas.openxmlformats.org/drawingml/2006/table">
            <a:tbl>
              <a:tblPr firstRow="1" bandRow="1">
                <a:tableStyleId>{5C22544A-7EE6-4342-B048-85BDC9FD1C3A}</a:tableStyleId>
              </a:tblPr>
              <a:tblGrid>
                <a:gridCol w="1577038"/>
                <a:gridCol w="886443"/>
                <a:gridCol w="1063815"/>
                <a:gridCol w="1063815"/>
                <a:gridCol w="1128453"/>
                <a:gridCol w="1502949"/>
              </a:tblGrid>
              <a:tr h="767886">
                <a:tc>
                  <a:txBody>
                    <a:bodyPr/>
                    <a:lstStyle/>
                    <a:p>
                      <a:pPr algn="ctr"/>
                      <a:r>
                        <a:rPr lang="en-US" sz="1600" dirty="0" smtClean="0"/>
                        <a:t>Switch</a:t>
                      </a:r>
                      <a:endParaRPr lang="en-US" sz="1600" dirty="0"/>
                    </a:p>
                  </a:txBody>
                  <a:tcPr/>
                </a:tc>
                <a:tc>
                  <a:txBody>
                    <a:bodyPr/>
                    <a:lstStyle/>
                    <a:p>
                      <a:pPr algn="ctr"/>
                      <a:r>
                        <a:rPr lang="en-US" sz="1600" dirty="0" smtClean="0"/>
                        <a:t>CPU </a:t>
                      </a:r>
                      <a:endParaRPr lang="en-US" sz="1600" dirty="0"/>
                    </a:p>
                  </a:txBody>
                  <a:tcPr/>
                </a:tc>
                <a:tc>
                  <a:txBody>
                    <a:bodyPr/>
                    <a:lstStyle/>
                    <a:p>
                      <a:pPr algn="ctr"/>
                      <a:r>
                        <a:rPr lang="en-US" sz="1600" dirty="0" smtClean="0"/>
                        <a:t>RAM</a:t>
                      </a:r>
                      <a:endParaRPr lang="en-US" sz="1600" dirty="0"/>
                    </a:p>
                  </a:txBody>
                  <a:tcPr/>
                </a:tc>
                <a:tc>
                  <a:txBody>
                    <a:bodyPr/>
                    <a:lstStyle/>
                    <a:p>
                      <a:pPr algn="ctr"/>
                      <a:r>
                        <a:rPr lang="en-US" sz="1600" dirty="0" smtClean="0"/>
                        <a:t>OF</a:t>
                      </a:r>
                    </a:p>
                    <a:p>
                      <a:pPr algn="ctr"/>
                      <a:r>
                        <a:rPr lang="en-US" sz="1600" dirty="0" smtClean="0"/>
                        <a:t>Version</a:t>
                      </a:r>
                      <a:endParaRPr lang="en-US" sz="1600" dirty="0"/>
                    </a:p>
                  </a:txBody>
                  <a:tcPr/>
                </a:tc>
                <a:tc>
                  <a:txBody>
                    <a:bodyPr/>
                    <a:lstStyle/>
                    <a:p>
                      <a:pPr algn="ctr"/>
                      <a:r>
                        <a:rPr lang="en-US" sz="1600" dirty="0" smtClean="0"/>
                        <a:t>Flow table size</a:t>
                      </a:r>
                      <a:endParaRPr lang="en-US" sz="1600" dirty="0"/>
                    </a:p>
                  </a:txBody>
                  <a:tcPr/>
                </a:tc>
                <a:tc>
                  <a:txBody>
                    <a:bodyPr/>
                    <a:lstStyle/>
                    <a:p>
                      <a:pPr algn="ctr"/>
                      <a:r>
                        <a:rPr lang="en-US" sz="1600" dirty="0" smtClean="0"/>
                        <a:t>Data  Plane</a:t>
                      </a:r>
                      <a:endParaRPr lang="en-US" sz="1600" dirty="0"/>
                    </a:p>
                  </a:txBody>
                  <a:tcPr/>
                </a:tc>
              </a:tr>
              <a:tr h="491717">
                <a:tc>
                  <a:txBody>
                    <a:bodyPr/>
                    <a:lstStyle/>
                    <a:p>
                      <a:pPr algn="ctr"/>
                      <a:r>
                        <a:rPr lang="en-US" sz="1600" dirty="0" smtClean="0"/>
                        <a:t>Vendor A</a:t>
                      </a:r>
                      <a:endParaRPr lang="en-US" sz="1600" dirty="0"/>
                    </a:p>
                  </a:txBody>
                  <a:tcPr/>
                </a:tc>
                <a:tc>
                  <a:txBody>
                    <a:bodyPr/>
                    <a:lstStyle/>
                    <a:p>
                      <a:pPr algn="ctr"/>
                      <a:r>
                        <a:rPr lang="en-US" sz="1600" dirty="0" smtClean="0"/>
                        <a:t>2 </a:t>
                      </a:r>
                      <a:r>
                        <a:rPr lang="en-US" sz="1600" dirty="0" err="1" smtClean="0"/>
                        <a:t>Ghz</a:t>
                      </a:r>
                      <a:endParaRPr lang="en-US" sz="1600" dirty="0"/>
                    </a:p>
                  </a:txBody>
                  <a:tcPr/>
                </a:tc>
                <a:tc>
                  <a:txBody>
                    <a:bodyPr/>
                    <a:lstStyle/>
                    <a:p>
                      <a:pPr algn="ctr"/>
                      <a:r>
                        <a:rPr lang="en-US" sz="1600" dirty="0" smtClean="0"/>
                        <a:t>2GB</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4096</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40*10G+4*40</a:t>
                      </a:r>
                    </a:p>
                  </a:txBody>
                  <a:tcPr/>
                </a:tc>
              </a:tr>
              <a:tr h="444566">
                <a:tc rowSpan="2">
                  <a:txBody>
                    <a:bodyPr/>
                    <a:lstStyle/>
                    <a:p>
                      <a:pPr algn="ctr"/>
                      <a:r>
                        <a:rPr lang="en-US" sz="1600" dirty="0" smtClean="0"/>
                        <a:t>Vendor B-1.0</a:t>
                      </a:r>
                    </a:p>
                  </a:txBody>
                  <a:tcPr/>
                </a:tc>
                <a:tc rowSpan="3">
                  <a:txBody>
                    <a:bodyPr/>
                    <a:lstStyle/>
                    <a:p>
                      <a:pPr algn="ctr"/>
                      <a:endParaRPr lang="en-US" sz="1600" dirty="0" smtClean="0"/>
                    </a:p>
                    <a:p>
                      <a:pPr algn="ctr"/>
                      <a:r>
                        <a:rPr lang="en-US" sz="1600" dirty="0" smtClean="0"/>
                        <a:t>1 </a:t>
                      </a:r>
                      <a:r>
                        <a:rPr lang="en-US" sz="1600" dirty="0" err="1" smtClean="0"/>
                        <a:t>Ghz</a:t>
                      </a:r>
                      <a:endParaRPr lang="en-US" sz="1600" dirty="0"/>
                    </a:p>
                  </a:txBody>
                  <a:tcPr/>
                </a:tc>
                <a:tc rowSpan="3">
                  <a:txBody>
                    <a:bodyPr/>
                    <a:lstStyle/>
                    <a:p>
                      <a:pPr algn="ctr"/>
                      <a:endParaRPr lang="en-US" sz="1600" dirty="0" smtClean="0"/>
                    </a:p>
                    <a:p>
                      <a:pPr algn="ctr"/>
                      <a:r>
                        <a:rPr lang="en-US" sz="1600" dirty="0" smtClean="0"/>
                        <a:t>1GB</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896</a:t>
                      </a:r>
                      <a:endParaRPr lang="en-US" sz="1600" dirty="0"/>
                    </a:p>
                  </a:txBody>
                  <a:tcPr/>
                </a:tc>
                <a:tc rowSpan="3">
                  <a:txBody>
                    <a:bodyPr/>
                    <a:lstStyle/>
                    <a:p>
                      <a:pPr algn="ctr"/>
                      <a:endParaRPr lang="en-US" sz="1600" dirty="0" smtClean="0"/>
                    </a:p>
                    <a:p>
                      <a:pPr algn="ctr"/>
                      <a:endParaRPr lang="en-US" sz="1600" dirty="0" smtClean="0"/>
                    </a:p>
                    <a:p>
                      <a:pPr algn="ctr"/>
                      <a:r>
                        <a:rPr lang="en-US" altLang="zh-CN" sz="1600" dirty="0" smtClean="0"/>
                        <a:t>14*10</a:t>
                      </a:r>
                      <a:r>
                        <a:rPr lang="en-US" altLang="zh-CN" sz="1600" baseline="0" dirty="0" smtClean="0"/>
                        <a:t>G+4*40G</a:t>
                      </a:r>
                      <a:endParaRPr lang="en-US" sz="1600" dirty="0" smtClean="0"/>
                    </a:p>
                  </a:txBody>
                  <a:tcPr/>
                </a:tc>
              </a:tr>
              <a:tr h="16166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algn="ctr"/>
                      <a:r>
                        <a:rPr lang="en-US" sz="1600" dirty="0" smtClean="0"/>
                        <a:t>1.3</a:t>
                      </a:r>
                      <a:endParaRPr lang="en-US" sz="1600" dirty="0"/>
                    </a:p>
                  </a:txBody>
                  <a:tcPr/>
                </a:tc>
                <a:tc rowSpan="2">
                  <a:txBody>
                    <a:bodyPr/>
                    <a:lstStyle/>
                    <a:p>
                      <a:pPr algn="ctr"/>
                      <a:r>
                        <a:rPr lang="en-US" sz="1600" dirty="0" smtClean="0"/>
                        <a:t>1792 (ACL)</a:t>
                      </a:r>
                      <a:endParaRPr lang="en-US" sz="1600" dirty="0"/>
                    </a:p>
                  </a:txBody>
                  <a:tcPr/>
                </a:tc>
                <a:tc vMerge="1">
                  <a:txBody>
                    <a:bodyPr/>
                    <a:lstStyle/>
                    <a:p>
                      <a:endParaRPr lang="zh-CN" altLang="en-US"/>
                    </a:p>
                  </a:txBody>
                  <a:tcPr/>
                </a:tc>
              </a:tr>
              <a:tr h="606226">
                <a:tc>
                  <a:txBody>
                    <a:bodyPr/>
                    <a:lstStyle/>
                    <a:p>
                      <a:pPr algn="ctr"/>
                      <a:r>
                        <a:rPr lang="en-US" sz="1600" dirty="0" smtClean="0"/>
                        <a:t>Vendor</a:t>
                      </a:r>
                      <a:r>
                        <a:rPr lang="en-US" sz="1600" baseline="0" dirty="0" smtClean="0"/>
                        <a:t> B-1.3</a:t>
                      </a:r>
                      <a:endParaRPr lang="en-US" sz="1600" dirty="0"/>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444566">
                <a:tc>
                  <a:txBody>
                    <a:bodyPr/>
                    <a:lstStyle/>
                    <a:p>
                      <a:pPr algn="ctr"/>
                      <a:r>
                        <a:rPr lang="en-US" sz="1600" dirty="0" smtClean="0"/>
                        <a:t>Vendor</a:t>
                      </a:r>
                      <a:r>
                        <a:rPr lang="en-US" sz="1600" baseline="0" dirty="0" smtClean="0"/>
                        <a:t> C</a:t>
                      </a:r>
                      <a:endParaRPr lang="en-US" sz="1600" dirty="0"/>
                    </a:p>
                  </a:txBody>
                  <a:tcPr/>
                </a:tc>
                <a:tc>
                  <a:txBody>
                    <a:bodyPr/>
                    <a:lstStyle/>
                    <a:p>
                      <a:pPr algn="ctr"/>
                      <a:r>
                        <a:rPr lang="en-US" sz="1600" dirty="0" smtClean="0"/>
                        <a:t>?</a:t>
                      </a:r>
                      <a:endParaRPr lang="en-US" sz="1600" dirty="0"/>
                    </a:p>
                  </a:txBody>
                  <a:tcPr/>
                </a:tc>
                <a:tc>
                  <a:txBody>
                    <a:bodyPr/>
                    <a:lstStyle/>
                    <a:p>
                      <a:pPr algn="ctr"/>
                      <a:r>
                        <a:rPr lang="en-US" sz="1600" dirty="0" smtClean="0"/>
                        <a:t>?</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750</a:t>
                      </a:r>
                      <a:endParaRPr lang="en-US" sz="1600" dirty="0"/>
                    </a:p>
                  </a:txBody>
                  <a:tcPr/>
                </a:tc>
                <a:tc>
                  <a:txBody>
                    <a:bodyPr/>
                    <a:lstStyle/>
                    <a:p>
                      <a:pPr algn="ctr"/>
                      <a:r>
                        <a:rPr lang="en-US" sz="1600" dirty="0" smtClean="0"/>
                        <a:t>48*10G+4*40G</a:t>
                      </a:r>
                      <a:endParaRPr lang="en-US" sz="1600" dirty="0"/>
                    </a:p>
                  </a:txBody>
                  <a:tcPr/>
                </a:tc>
              </a:tr>
            </a:tbl>
          </a:graphicData>
        </a:graphic>
      </p:graphicFrame>
    </p:spTree>
    <p:custDataLst>
      <p:tags r:id="rId1"/>
    </p:custDataLst>
    <p:extLst>
      <p:ext uri="{BB962C8B-B14F-4D97-AF65-F5344CB8AC3E}">
        <p14:creationId xmlns:p14="http://schemas.microsoft.com/office/powerpoint/2010/main" val="3715125993"/>
      </p:ext>
    </p:extLst>
  </p:cSld>
  <p:clrMapOvr>
    <a:masterClrMapping/>
  </p:clrMapOvr>
  <mc:AlternateContent xmlns:mc="http://schemas.openxmlformats.org/markup-compatibility/2006" xmlns:p14="http://schemas.microsoft.com/office/powerpoint/2010/main">
    <mc:Choice Requires="p14">
      <p:transition spd="slow" p14:dur="2000" advTm="56002"/>
    </mc:Choice>
    <mc:Fallback xmlns="">
      <p:transition spd="slow" advTm="56002"/>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1|4.9|8.8|13.9|15.1|4.2|2.9|18.1|0.7|0.4|10|1.2|0.8"/>
</p:tagLst>
</file>

<file path=ppt/tags/tag2.xml><?xml version="1.0" encoding="utf-8"?>
<p:tagLst xmlns:a="http://schemas.openxmlformats.org/drawingml/2006/main" xmlns:r="http://schemas.openxmlformats.org/officeDocument/2006/relationships" xmlns:p="http://schemas.openxmlformats.org/presentationml/2006/main">
  <p:tag name="TIMING" val="|15.9|18.4|30.4"/>
</p:tagLst>
</file>

<file path=ppt/tags/tag3.xml><?xml version="1.0" encoding="utf-8"?>
<p:tagLst xmlns:a="http://schemas.openxmlformats.org/drawingml/2006/main" xmlns:r="http://schemas.openxmlformats.org/officeDocument/2006/relationships" xmlns:p="http://schemas.openxmlformats.org/presentationml/2006/main">
  <p:tag name="TIMING" val="|1.7|6.8|6.7|9.9|5.8"/>
</p:tagLst>
</file>

<file path=ppt/tags/tag4.xml><?xml version="1.0" encoding="utf-8"?>
<p:tagLst xmlns:a="http://schemas.openxmlformats.org/drawingml/2006/main" xmlns:r="http://schemas.openxmlformats.org/officeDocument/2006/relationships" xmlns:p="http://schemas.openxmlformats.org/presentationml/2006/main">
  <p:tag name="TIMING" val="|3.6|1.2|0.8"/>
</p:tagLst>
</file>

<file path=ppt/tags/tag5.xml><?xml version="1.0" encoding="utf-8"?>
<p:tagLst xmlns:a="http://schemas.openxmlformats.org/drawingml/2006/main" xmlns:r="http://schemas.openxmlformats.org/officeDocument/2006/relationships" xmlns:p="http://schemas.openxmlformats.org/presentationml/2006/main">
  <p:tag name="TIMING" val="|9.7|3.2|6.5|4.2|2.2|0.6|6|2.6|3.9"/>
</p:tagLst>
</file>

<file path=ppt/tags/tag6.xml><?xml version="1.0" encoding="utf-8"?>
<p:tagLst xmlns:a="http://schemas.openxmlformats.org/drawingml/2006/main" xmlns:r="http://schemas.openxmlformats.org/officeDocument/2006/relationships" xmlns:p="http://schemas.openxmlformats.org/presentationml/2006/main">
  <p:tag name="TIMING" val="|0.6|13.3|11|17.3|4.6"/>
</p:tagLst>
</file>

<file path=ppt/tags/tag7.xml><?xml version="1.0" encoding="utf-8"?>
<p:tagLst xmlns:a="http://schemas.openxmlformats.org/drawingml/2006/main" xmlns:r="http://schemas.openxmlformats.org/officeDocument/2006/relationships" xmlns:p="http://schemas.openxmlformats.org/presentationml/2006/main">
  <p:tag name="TIMING" val="|3.2|1.7|1.4|33.4"/>
</p:tagLst>
</file>

<file path=ppt/tags/tag8.xml><?xml version="1.0" encoding="utf-8"?>
<p:tagLst xmlns:a="http://schemas.openxmlformats.org/drawingml/2006/main" xmlns:r="http://schemas.openxmlformats.org/officeDocument/2006/relationships" xmlns:p="http://schemas.openxmlformats.org/presentationml/2006/main">
  <p:tag name="TIMING" val="|21.1|40"/>
</p:tagLst>
</file>

<file path=ppt/tags/tag9.xml><?xml version="1.0" encoding="utf-8"?>
<p:tagLst xmlns:a="http://schemas.openxmlformats.org/drawingml/2006/main" xmlns:r="http://schemas.openxmlformats.org/officeDocument/2006/relationships" xmlns:p="http://schemas.openxmlformats.org/presentationml/2006/main">
  <p:tag name="TIMING" val="|7.3|59.6"/>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16232</TotalTime>
  <Words>2924</Words>
  <Application>Microsoft Office PowerPoint</Application>
  <PresentationFormat>全屏显示(4:3)</PresentationFormat>
  <Paragraphs>448</Paragraphs>
  <Slides>23</Slides>
  <Notes>21</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Theme</vt:lpstr>
      <vt:lpstr>Measuring Control Plane Latency in SDN-enabled Switches</vt:lpstr>
      <vt:lpstr>Latency in SDN</vt:lpstr>
      <vt:lpstr>Do SDN apps care about latency? </vt:lpstr>
      <vt:lpstr>Factors contributing to latency?</vt:lpstr>
      <vt:lpstr>Our Work</vt:lpstr>
      <vt:lpstr>Elements of Latency – inbound latency</vt:lpstr>
      <vt:lpstr>Elements of Latency – outbound latency</vt:lpstr>
      <vt:lpstr>Measurement Scope</vt:lpstr>
      <vt:lpstr>Measurement Methodology</vt:lpstr>
      <vt:lpstr>Insertion Latency Measurement</vt:lpstr>
      <vt:lpstr>Insertion Latency – Priority Effects</vt:lpstr>
      <vt:lpstr>Insertion Latency – Table occupancy Effects</vt:lpstr>
      <vt:lpstr>Modification Latency Measurement</vt:lpstr>
      <vt:lpstr>Modification Latency</vt:lpstr>
      <vt:lpstr>Modification Latency</vt:lpstr>
      <vt:lpstr>Deletion Latency Measurement</vt:lpstr>
      <vt:lpstr>Deletion Latency</vt:lpstr>
      <vt:lpstr>Recommendations for SDN app designers</vt:lpstr>
      <vt:lpstr>Summary</vt:lpstr>
      <vt:lpstr>PowerPoint 演示文稿</vt:lpstr>
      <vt:lpstr>Inbound Latency</vt:lpstr>
      <vt:lpstr>Inbound Latency</vt:lpstr>
      <vt:lpstr>How accurate?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sosr2015_measure</dc:title>
  <dc:creator>Keqiang</dc:creator>
  <cp:lastModifiedBy>HE</cp:lastModifiedBy>
  <cp:revision>1008</cp:revision>
  <dcterms:created xsi:type="dcterms:W3CDTF">2014-04-05T19:07:41Z</dcterms:created>
  <dcterms:modified xsi:type="dcterms:W3CDTF">2015-06-05T11:25:00Z</dcterms:modified>
</cp:coreProperties>
</file>